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7" r:id="rId2"/>
    <p:sldId id="390" r:id="rId3"/>
    <p:sldId id="391" r:id="rId4"/>
    <p:sldId id="392" r:id="rId5"/>
    <p:sldId id="393" r:id="rId6"/>
    <p:sldId id="394" r:id="rId7"/>
    <p:sldId id="395" r:id="rId8"/>
    <p:sldId id="396" r:id="rId9"/>
    <p:sldId id="398" r:id="rId10"/>
    <p:sldId id="399" r:id="rId11"/>
    <p:sldId id="400" r:id="rId12"/>
    <p:sldId id="401" r:id="rId13"/>
    <p:sldId id="402" r:id="rId14"/>
    <p:sldId id="403" r:id="rId15"/>
    <p:sldId id="404" r:id="rId16"/>
    <p:sldId id="405" r:id="rId17"/>
    <p:sldId id="406" r:id="rId18"/>
    <p:sldId id="407" r:id="rId19"/>
    <p:sldId id="408" r:id="rId20"/>
    <p:sldId id="409" r:id="rId21"/>
    <p:sldId id="410" r:id="rId22"/>
    <p:sldId id="411" r:id="rId23"/>
    <p:sldId id="412" r:id="rId24"/>
    <p:sldId id="413" r:id="rId25"/>
    <p:sldId id="414" r:id="rId26"/>
    <p:sldId id="429" r:id="rId27"/>
    <p:sldId id="430" r:id="rId28"/>
    <p:sldId id="415" r:id="rId29"/>
    <p:sldId id="416" r:id="rId30"/>
    <p:sldId id="417" r:id="rId31"/>
    <p:sldId id="418" r:id="rId32"/>
    <p:sldId id="419" r:id="rId33"/>
    <p:sldId id="420" r:id="rId34"/>
    <p:sldId id="421" r:id="rId35"/>
    <p:sldId id="424" r:id="rId36"/>
    <p:sldId id="425" r:id="rId37"/>
    <p:sldId id="426" r:id="rId38"/>
    <p:sldId id="427" r:id="rId39"/>
    <p:sldId id="428" r:id="rId40"/>
    <p:sldId id="38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904F"/>
    <a:srgbClr val="381511"/>
    <a:srgbClr val="ECEEF0"/>
    <a:srgbClr val="FF0000"/>
    <a:srgbClr val="203864"/>
    <a:srgbClr val="F4B183"/>
    <a:srgbClr val="167AC5"/>
    <a:srgbClr val="75D8DD"/>
    <a:srgbClr val="91C0B9"/>
    <a:srgbClr val="0576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716AAF-A6EC-4143-9968-023784F7EEA9}" v="644" dt="2023-05-31T17:42:11.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60"/>
  </p:normalViewPr>
  <p:slideViewPr>
    <p:cSldViewPr snapToGrid="0">
      <p:cViewPr>
        <p:scale>
          <a:sx n="50" d="100"/>
          <a:sy n="50" d="100"/>
        </p:scale>
        <p:origin x="628" y="3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Joshua Ramos" userId="6e8843c48a43a3a7" providerId="LiveId" clId="{B9716AAF-A6EC-4143-9968-023784F7EEA9}"/>
    <pc:docChg chg="undo redo custSel addSld delSld modSld">
      <pc:chgData name="Christian Joshua Ramos" userId="6e8843c48a43a3a7" providerId="LiveId" clId="{B9716AAF-A6EC-4143-9968-023784F7EEA9}" dt="2023-05-31T17:43:53.705" v="1682" actId="1076"/>
      <pc:docMkLst>
        <pc:docMk/>
      </pc:docMkLst>
      <pc:sldChg chg="delSp modSp mod">
        <pc:chgData name="Christian Joshua Ramos" userId="6e8843c48a43a3a7" providerId="LiveId" clId="{B9716AAF-A6EC-4143-9968-023784F7EEA9}" dt="2023-05-29T14:23:21.170" v="1565" actId="1076"/>
        <pc:sldMkLst>
          <pc:docMk/>
          <pc:sldMk cId="4016757305" sldId="357"/>
        </pc:sldMkLst>
        <pc:spChg chg="mod">
          <ac:chgData name="Christian Joshua Ramos" userId="6e8843c48a43a3a7" providerId="LiveId" clId="{B9716AAF-A6EC-4143-9968-023784F7EEA9}" dt="2023-05-29T14:16:45.403" v="1555" actId="20577"/>
          <ac:spMkLst>
            <pc:docMk/>
            <pc:sldMk cId="4016757305" sldId="357"/>
            <ac:spMk id="6" creationId="{194FF3BF-04CB-244B-FB5F-68D8B533615B}"/>
          </ac:spMkLst>
        </pc:spChg>
        <pc:spChg chg="mod">
          <ac:chgData name="Christian Joshua Ramos" userId="6e8843c48a43a3a7" providerId="LiveId" clId="{B9716AAF-A6EC-4143-9968-023784F7EEA9}" dt="2023-05-29T14:23:21.170" v="1565" actId="1076"/>
          <ac:spMkLst>
            <pc:docMk/>
            <pc:sldMk cId="4016757305" sldId="357"/>
            <ac:spMk id="45" creationId="{0350EEC2-0A31-38A9-4D85-6194AD4B931D}"/>
          </ac:spMkLst>
        </pc:spChg>
        <pc:spChg chg="del mod">
          <ac:chgData name="Christian Joshua Ramos" userId="6e8843c48a43a3a7" providerId="LiveId" clId="{B9716AAF-A6EC-4143-9968-023784F7EEA9}" dt="2023-05-29T14:21:38.020" v="1563" actId="478"/>
          <ac:spMkLst>
            <pc:docMk/>
            <pc:sldMk cId="4016757305" sldId="357"/>
            <ac:spMk id="63" creationId="{02C203F7-5EFB-E689-E0BD-4CAE5CF7A98C}"/>
          </ac:spMkLst>
        </pc:spChg>
        <pc:grpChg chg="mod">
          <ac:chgData name="Christian Joshua Ramos" userId="6e8843c48a43a3a7" providerId="LiveId" clId="{B9716AAF-A6EC-4143-9968-023784F7EEA9}" dt="2023-05-29T14:21:13.320" v="1559" actId="1076"/>
          <ac:grpSpMkLst>
            <pc:docMk/>
            <pc:sldMk cId="4016757305" sldId="357"/>
            <ac:grpSpMk id="101" creationId="{BB458AF7-9F29-4BDA-85E8-56CF8C9872E3}"/>
          </ac:grpSpMkLst>
        </pc:grpChg>
      </pc:sldChg>
      <pc:sldChg chg="del">
        <pc:chgData name="Christian Joshua Ramos" userId="6e8843c48a43a3a7" providerId="LiveId" clId="{B9716AAF-A6EC-4143-9968-023784F7EEA9}" dt="2023-05-29T11:21:47.775" v="1378" actId="47"/>
        <pc:sldMkLst>
          <pc:docMk/>
          <pc:sldMk cId="1003226577" sldId="369"/>
        </pc:sldMkLst>
      </pc:sldChg>
      <pc:sldChg chg="del">
        <pc:chgData name="Christian Joshua Ramos" userId="6e8843c48a43a3a7" providerId="LiveId" clId="{B9716AAF-A6EC-4143-9968-023784F7EEA9}" dt="2023-05-29T11:21:50.011" v="1379" actId="47"/>
        <pc:sldMkLst>
          <pc:docMk/>
          <pc:sldMk cId="620487821" sldId="372"/>
        </pc:sldMkLst>
      </pc:sldChg>
      <pc:sldChg chg="del">
        <pc:chgData name="Christian Joshua Ramos" userId="6e8843c48a43a3a7" providerId="LiveId" clId="{B9716AAF-A6EC-4143-9968-023784F7EEA9}" dt="2023-05-29T11:21:50.666" v="1380" actId="47"/>
        <pc:sldMkLst>
          <pc:docMk/>
          <pc:sldMk cId="1802438851" sldId="373"/>
        </pc:sldMkLst>
      </pc:sldChg>
      <pc:sldChg chg="del">
        <pc:chgData name="Christian Joshua Ramos" userId="6e8843c48a43a3a7" providerId="LiveId" clId="{B9716AAF-A6EC-4143-9968-023784F7EEA9}" dt="2023-05-29T11:21:51.082" v="1381" actId="47"/>
        <pc:sldMkLst>
          <pc:docMk/>
          <pc:sldMk cId="2815208048" sldId="375"/>
        </pc:sldMkLst>
      </pc:sldChg>
      <pc:sldChg chg="del">
        <pc:chgData name="Christian Joshua Ramos" userId="6e8843c48a43a3a7" providerId="LiveId" clId="{B9716AAF-A6EC-4143-9968-023784F7EEA9}" dt="2023-05-29T11:21:51.499" v="1382" actId="47"/>
        <pc:sldMkLst>
          <pc:docMk/>
          <pc:sldMk cId="2352324648" sldId="376"/>
        </pc:sldMkLst>
      </pc:sldChg>
      <pc:sldChg chg="del">
        <pc:chgData name="Christian Joshua Ramos" userId="6e8843c48a43a3a7" providerId="LiveId" clId="{B9716AAF-A6EC-4143-9968-023784F7EEA9}" dt="2023-05-29T11:21:51.869" v="1383" actId="47"/>
        <pc:sldMkLst>
          <pc:docMk/>
          <pc:sldMk cId="238327921" sldId="377"/>
        </pc:sldMkLst>
      </pc:sldChg>
      <pc:sldChg chg="del">
        <pc:chgData name="Christian Joshua Ramos" userId="6e8843c48a43a3a7" providerId="LiveId" clId="{B9716AAF-A6EC-4143-9968-023784F7EEA9}" dt="2023-05-29T11:21:52.270" v="1384" actId="47"/>
        <pc:sldMkLst>
          <pc:docMk/>
          <pc:sldMk cId="3299813438" sldId="379"/>
        </pc:sldMkLst>
      </pc:sldChg>
      <pc:sldChg chg="del">
        <pc:chgData name="Christian Joshua Ramos" userId="6e8843c48a43a3a7" providerId="LiveId" clId="{B9716AAF-A6EC-4143-9968-023784F7EEA9}" dt="2023-05-29T11:21:52.686" v="1385" actId="47"/>
        <pc:sldMkLst>
          <pc:docMk/>
          <pc:sldMk cId="4063542378" sldId="382"/>
        </pc:sldMkLst>
      </pc:sldChg>
      <pc:sldChg chg="del">
        <pc:chgData name="Christian Joshua Ramos" userId="6e8843c48a43a3a7" providerId="LiveId" clId="{B9716AAF-A6EC-4143-9968-023784F7EEA9}" dt="2023-05-29T11:21:53.087" v="1386" actId="47"/>
        <pc:sldMkLst>
          <pc:docMk/>
          <pc:sldMk cId="370652188" sldId="383"/>
        </pc:sldMkLst>
      </pc:sldChg>
      <pc:sldChg chg="del">
        <pc:chgData name="Christian Joshua Ramos" userId="6e8843c48a43a3a7" providerId="LiveId" clId="{B9716AAF-A6EC-4143-9968-023784F7EEA9}" dt="2023-05-29T11:21:53.889" v="1388" actId="47"/>
        <pc:sldMkLst>
          <pc:docMk/>
          <pc:sldMk cId="3867587148" sldId="384"/>
        </pc:sldMkLst>
      </pc:sldChg>
      <pc:sldChg chg="del">
        <pc:chgData name="Christian Joshua Ramos" userId="6e8843c48a43a3a7" providerId="LiveId" clId="{B9716AAF-A6EC-4143-9968-023784F7EEA9}" dt="2023-05-29T11:21:53.473" v="1387" actId="47"/>
        <pc:sldMkLst>
          <pc:docMk/>
          <pc:sldMk cId="1306851292" sldId="385"/>
        </pc:sldMkLst>
      </pc:sldChg>
      <pc:sldChg chg="del">
        <pc:chgData name="Christian Joshua Ramos" userId="6e8843c48a43a3a7" providerId="LiveId" clId="{B9716AAF-A6EC-4143-9968-023784F7EEA9}" dt="2023-05-29T11:21:54.321" v="1389" actId="47"/>
        <pc:sldMkLst>
          <pc:docMk/>
          <pc:sldMk cId="2498582466" sldId="387"/>
        </pc:sldMkLst>
      </pc:sldChg>
      <pc:sldChg chg="del">
        <pc:chgData name="Christian Joshua Ramos" userId="6e8843c48a43a3a7" providerId="LiveId" clId="{B9716AAF-A6EC-4143-9968-023784F7EEA9}" dt="2023-05-29T11:21:54.776" v="1390" actId="47"/>
        <pc:sldMkLst>
          <pc:docMk/>
          <pc:sldMk cId="107396299" sldId="388"/>
        </pc:sldMkLst>
      </pc:sldChg>
      <pc:sldChg chg="addSp delSp modSp add del mod">
        <pc:chgData name="Christian Joshua Ramos" userId="6e8843c48a43a3a7" providerId="LiveId" clId="{B9716AAF-A6EC-4143-9968-023784F7EEA9}" dt="2023-05-29T11:35:02.584" v="1549" actId="1035"/>
        <pc:sldMkLst>
          <pc:docMk/>
          <pc:sldMk cId="3602482277" sldId="389"/>
        </pc:sldMkLst>
        <pc:spChg chg="mod">
          <ac:chgData name="Christian Joshua Ramos" userId="6e8843c48a43a3a7" providerId="LiveId" clId="{B9716AAF-A6EC-4143-9968-023784F7EEA9}" dt="2023-05-29T11:34:12.778" v="1542" actId="207"/>
          <ac:spMkLst>
            <pc:docMk/>
            <pc:sldMk cId="3602482277" sldId="389"/>
            <ac:spMk id="60" creationId="{57247C6D-8327-166A-E9CD-40E1994C825A}"/>
          </ac:spMkLst>
        </pc:spChg>
        <pc:spChg chg="mod">
          <ac:chgData name="Christian Joshua Ramos" userId="6e8843c48a43a3a7" providerId="LiveId" clId="{B9716AAF-A6EC-4143-9968-023784F7EEA9}" dt="2023-05-29T11:34:10.426" v="1541" actId="207"/>
          <ac:spMkLst>
            <pc:docMk/>
            <pc:sldMk cId="3602482277" sldId="389"/>
            <ac:spMk id="65" creationId="{01CD6CE2-83AD-25DA-C930-7011D57213C5}"/>
          </ac:spMkLst>
        </pc:spChg>
        <pc:spChg chg="mod">
          <ac:chgData name="Christian Joshua Ramos" userId="6e8843c48a43a3a7" providerId="LiveId" clId="{B9716AAF-A6EC-4143-9968-023784F7EEA9}" dt="2023-05-29T11:34:15.538" v="1543" actId="207"/>
          <ac:spMkLst>
            <pc:docMk/>
            <pc:sldMk cId="3602482277" sldId="389"/>
            <ac:spMk id="70" creationId="{F9AE0062-8A91-CAF4-A801-A529271B4F2F}"/>
          </ac:spMkLst>
        </pc:spChg>
        <pc:spChg chg="mod">
          <ac:chgData name="Christian Joshua Ramos" userId="6e8843c48a43a3a7" providerId="LiveId" clId="{B9716AAF-A6EC-4143-9968-023784F7EEA9}" dt="2023-05-29T11:34:08.280" v="1540" actId="207"/>
          <ac:spMkLst>
            <pc:docMk/>
            <pc:sldMk cId="3602482277" sldId="389"/>
            <ac:spMk id="71" creationId="{38CD58E3-E61C-3259-1DBB-7B7CF4E15744}"/>
          </ac:spMkLst>
        </pc:spChg>
        <pc:spChg chg="add del">
          <ac:chgData name="Christian Joshua Ramos" userId="6e8843c48a43a3a7" providerId="LiveId" clId="{B9716AAF-A6EC-4143-9968-023784F7EEA9}" dt="2023-05-29T11:31:42.856" v="1507" actId="478"/>
          <ac:spMkLst>
            <pc:docMk/>
            <pc:sldMk cId="3602482277" sldId="389"/>
            <ac:spMk id="74" creationId="{24F81A2E-91A5-FA2C-9C34-41094A5D26D1}"/>
          </ac:spMkLst>
        </pc:spChg>
        <pc:spChg chg="mod">
          <ac:chgData name="Christian Joshua Ramos" userId="6e8843c48a43a3a7" providerId="LiveId" clId="{B9716AAF-A6EC-4143-9968-023784F7EEA9}" dt="2023-05-29T11:34:21.805" v="1545" actId="207"/>
          <ac:spMkLst>
            <pc:docMk/>
            <pc:sldMk cId="3602482277" sldId="389"/>
            <ac:spMk id="77" creationId="{C0049D9D-871C-A95C-C417-1A5CF2823663}"/>
          </ac:spMkLst>
        </pc:spChg>
        <pc:spChg chg="add del">
          <ac:chgData name="Christian Joshua Ramos" userId="6e8843c48a43a3a7" providerId="LiveId" clId="{B9716AAF-A6EC-4143-9968-023784F7EEA9}" dt="2023-05-29T11:31:42.856" v="1507" actId="478"/>
          <ac:spMkLst>
            <pc:docMk/>
            <pc:sldMk cId="3602482277" sldId="389"/>
            <ac:spMk id="78" creationId="{F81EA454-AE25-500F-DD7F-E0540E842C9B}"/>
          </ac:spMkLst>
        </pc:spChg>
        <pc:spChg chg="mod">
          <ac:chgData name="Christian Joshua Ramos" userId="6e8843c48a43a3a7" providerId="LiveId" clId="{B9716AAF-A6EC-4143-9968-023784F7EEA9}" dt="2023-05-29T11:34:24.246" v="1546" actId="207"/>
          <ac:spMkLst>
            <pc:docMk/>
            <pc:sldMk cId="3602482277" sldId="389"/>
            <ac:spMk id="79" creationId="{E1AA68F5-2A3F-D1BD-C0ED-A57E2A55D879}"/>
          </ac:spMkLst>
        </pc:spChg>
        <pc:spChg chg="add">
          <ac:chgData name="Christian Joshua Ramos" userId="6e8843c48a43a3a7" providerId="LiveId" clId="{B9716AAF-A6EC-4143-9968-023784F7EEA9}" dt="2023-05-29T11:31:44.039" v="1508"/>
          <ac:spMkLst>
            <pc:docMk/>
            <pc:sldMk cId="3602482277" sldId="389"/>
            <ac:spMk id="80" creationId="{B515E7CE-BB5A-7AC6-F61F-E68AACCBE0F8}"/>
          </ac:spMkLst>
        </pc:spChg>
        <pc:picChg chg="add mod ord">
          <ac:chgData name="Christian Joshua Ramos" userId="6e8843c48a43a3a7" providerId="LiveId" clId="{B9716AAF-A6EC-4143-9968-023784F7EEA9}" dt="2023-05-29T11:35:02.584" v="1549" actId="1035"/>
          <ac:picMkLst>
            <pc:docMk/>
            <pc:sldMk cId="3602482277" sldId="389"/>
            <ac:picMk id="81" creationId="{3D923EFD-8B9A-823A-A8F3-27EF18B1115C}"/>
          </ac:picMkLst>
        </pc:picChg>
      </pc:sldChg>
      <pc:sldChg chg="modSp mod">
        <pc:chgData name="Christian Joshua Ramos" userId="6e8843c48a43a3a7" providerId="LiveId" clId="{B9716AAF-A6EC-4143-9968-023784F7EEA9}" dt="2023-05-29T14:35:23.310" v="1567" actId="14100"/>
        <pc:sldMkLst>
          <pc:docMk/>
          <pc:sldMk cId="1092069105" sldId="399"/>
        </pc:sldMkLst>
        <pc:spChg chg="mod">
          <ac:chgData name="Christian Joshua Ramos" userId="6e8843c48a43a3a7" providerId="LiveId" clId="{B9716AAF-A6EC-4143-9968-023784F7EEA9}" dt="2023-05-29T14:35:23.310" v="1567" actId="14100"/>
          <ac:spMkLst>
            <pc:docMk/>
            <pc:sldMk cId="1092069105" sldId="399"/>
            <ac:spMk id="10" creationId="{F36ABE20-E3E6-1039-7AB2-5EE454F8478C}"/>
          </ac:spMkLst>
        </pc:spChg>
      </pc:sldChg>
      <pc:sldChg chg="modSp mod">
        <pc:chgData name="Christian Joshua Ramos" userId="6e8843c48a43a3a7" providerId="LiveId" clId="{B9716AAF-A6EC-4143-9968-023784F7EEA9}" dt="2023-05-29T14:35:29.985" v="1568" actId="1076"/>
        <pc:sldMkLst>
          <pc:docMk/>
          <pc:sldMk cId="237580949" sldId="400"/>
        </pc:sldMkLst>
        <pc:spChg chg="mod">
          <ac:chgData name="Christian Joshua Ramos" userId="6e8843c48a43a3a7" providerId="LiveId" clId="{B9716AAF-A6EC-4143-9968-023784F7EEA9}" dt="2023-05-29T14:35:29.985" v="1568" actId="1076"/>
          <ac:spMkLst>
            <pc:docMk/>
            <pc:sldMk cId="237580949" sldId="400"/>
            <ac:spMk id="6" creationId="{8FD1D22A-26BB-14A9-95B5-ABCF6A8693E7}"/>
          </ac:spMkLst>
        </pc:spChg>
      </pc:sldChg>
      <pc:sldChg chg="addSp delSp modSp mod modAnim">
        <pc:chgData name="Christian Joshua Ramos" userId="6e8843c48a43a3a7" providerId="LiveId" clId="{B9716AAF-A6EC-4143-9968-023784F7EEA9}" dt="2023-05-29T08:27:56.802" v="1018" actId="1076"/>
        <pc:sldMkLst>
          <pc:docMk/>
          <pc:sldMk cId="3676124170" sldId="413"/>
        </pc:sldMkLst>
        <pc:spChg chg="add mod">
          <ac:chgData name="Christian Joshua Ramos" userId="6e8843c48a43a3a7" providerId="LiveId" clId="{B9716AAF-A6EC-4143-9968-023784F7EEA9}" dt="2023-05-29T06:47:28.732" v="376" actId="571"/>
          <ac:spMkLst>
            <pc:docMk/>
            <pc:sldMk cId="3676124170" sldId="413"/>
            <ac:spMk id="6" creationId="{545FA2EB-59D9-D879-3DE5-8E00D61FA6DE}"/>
          </ac:spMkLst>
        </pc:spChg>
        <pc:spChg chg="add mod">
          <ac:chgData name="Christian Joshua Ramos" userId="6e8843c48a43a3a7" providerId="LiveId" clId="{B9716AAF-A6EC-4143-9968-023784F7EEA9}" dt="2023-05-29T06:48:45.452" v="422" actId="1037"/>
          <ac:spMkLst>
            <pc:docMk/>
            <pc:sldMk cId="3676124170" sldId="413"/>
            <ac:spMk id="16" creationId="{A4A91495-3D1B-905C-DD02-267DABE30118}"/>
          </ac:spMkLst>
        </pc:spChg>
        <pc:spChg chg="add mod">
          <ac:chgData name="Christian Joshua Ramos" userId="6e8843c48a43a3a7" providerId="LiveId" clId="{B9716AAF-A6EC-4143-9968-023784F7EEA9}" dt="2023-05-29T06:50:33.335" v="443" actId="207"/>
          <ac:spMkLst>
            <pc:docMk/>
            <pc:sldMk cId="3676124170" sldId="413"/>
            <ac:spMk id="18" creationId="{1C583BB0-CA6D-8003-2708-206A05AEDB29}"/>
          </ac:spMkLst>
        </pc:spChg>
        <pc:spChg chg="mod">
          <ac:chgData name="Christian Joshua Ramos" userId="6e8843c48a43a3a7" providerId="LiveId" clId="{B9716AAF-A6EC-4143-9968-023784F7EEA9}" dt="2023-05-29T06:50:39.735" v="444"/>
          <ac:spMkLst>
            <pc:docMk/>
            <pc:sldMk cId="3676124170" sldId="413"/>
            <ac:spMk id="20" creationId="{9B94A564-9B50-3418-6343-247A69112408}"/>
          </ac:spMkLst>
        </pc:spChg>
        <pc:spChg chg="mod">
          <ac:chgData name="Christian Joshua Ramos" userId="6e8843c48a43a3a7" providerId="LiveId" clId="{B9716AAF-A6EC-4143-9968-023784F7EEA9}" dt="2023-05-29T06:50:39.735" v="444"/>
          <ac:spMkLst>
            <pc:docMk/>
            <pc:sldMk cId="3676124170" sldId="413"/>
            <ac:spMk id="21" creationId="{3C317959-D0FC-053E-A20C-EC06B02A8731}"/>
          </ac:spMkLst>
        </pc:spChg>
        <pc:spChg chg="mod">
          <ac:chgData name="Christian Joshua Ramos" userId="6e8843c48a43a3a7" providerId="LiveId" clId="{B9716AAF-A6EC-4143-9968-023784F7EEA9}" dt="2023-05-29T06:50:39.735" v="444"/>
          <ac:spMkLst>
            <pc:docMk/>
            <pc:sldMk cId="3676124170" sldId="413"/>
            <ac:spMk id="22" creationId="{FFB13DC6-C358-A423-F6A2-118AC7CAC085}"/>
          </ac:spMkLst>
        </pc:spChg>
        <pc:spChg chg="add del mod">
          <ac:chgData name="Christian Joshua Ramos" userId="6e8843c48a43a3a7" providerId="LiveId" clId="{B9716AAF-A6EC-4143-9968-023784F7EEA9}" dt="2023-05-29T06:50:41.162" v="445"/>
          <ac:spMkLst>
            <pc:docMk/>
            <pc:sldMk cId="3676124170" sldId="413"/>
            <ac:spMk id="24" creationId="{9A4B7EE9-D00E-FF59-ECEA-6BB31EA03C01}"/>
          </ac:spMkLst>
        </pc:spChg>
        <pc:spChg chg="add del mod">
          <ac:chgData name="Christian Joshua Ramos" userId="6e8843c48a43a3a7" providerId="LiveId" clId="{B9716AAF-A6EC-4143-9968-023784F7EEA9}" dt="2023-05-29T06:50:41.162" v="445"/>
          <ac:spMkLst>
            <pc:docMk/>
            <pc:sldMk cId="3676124170" sldId="413"/>
            <ac:spMk id="25" creationId="{A6C33B55-A95F-FC36-831B-B0776753E400}"/>
          </ac:spMkLst>
        </pc:spChg>
        <pc:spChg chg="add mod ord">
          <ac:chgData name="Christian Joshua Ramos" userId="6e8843c48a43a3a7" providerId="LiveId" clId="{B9716AAF-A6EC-4143-9968-023784F7EEA9}" dt="2023-05-29T06:52:05.803" v="497" actId="1076"/>
          <ac:spMkLst>
            <pc:docMk/>
            <pc:sldMk cId="3676124170" sldId="413"/>
            <ac:spMk id="28" creationId="{34309DCB-5FB4-EB11-3201-2022A74FE146}"/>
          </ac:spMkLst>
        </pc:spChg>
        <pc:spChg chg="add mod ord">
          <ac:chgData name="Christian Joshua Ramos" userId="6e8843c48a43a3a7" providerId="LiveId" clId="{B9716AAF-A6EC-4143-9968-023784F7EEA9}" dt="2023-05-29T06:51:47.515" v="466" actId="207"/>
          <ac:spMkLst>
            <pc:docMk/>
            <pc:sldMk cId="3676124170" sldId="413"/>
            <ac:spMk id="29" creationId="{936FF198-AB33-873C-C2C8-EA613665BAF5}"/>
          </ac:spMkLst>
        </pc:spChg>
        <pc:spChg chg="mod">
          <ac:chgData name="Christian Joshua Ramos" userId="6e8843c48a43a3a7" providerId="LiveId" clId="{B9716AAF-A6EC-4143-9968-023784F7EEA9}" dt="2023-05-29T06:47:15.140" v="374" actId="1076"/>
          <ac:spMkLst>
            <pc:docMk/>
            <pc:sldMk cId="3676124170" sldId="413"/>
            <ac:spMk id="214" creationId="{4B8DF633-463F-EC22-5150-B3AFC0E2D7E8}"/>
          </ac:spMkLst>
        </pc:spChg>
        <pc:spChg chg="mod">
          <ac:chgData name="Christian Joshua Ramos" userId="6e8843c48a43a3a7" providerId="LiveId" clId="{B9716AAF-A6EC-4143-9968-023784F7EEA9}" dt="2023-05-29T06:47:15.140" v="374" actId="1076"/>
          <ac:spMkLst>
            <pc:docMk/>
            <pc:sldMk cId="3676124170" sldId="413"/>
            <ac:spMk id="216" creationId="{F9E34AD7-FBE5-CE60-833F-22BF7A450ECE}"/>
          </ac:spMkLst>
        </pc:spChg>
        <pc:spChg chg="mod">
          <ac:chgData name="Christian Joshua Ramos" userId="6e8843c48a43a3a7" providerId="LiveId" clId="{B9716AAF-A6EC-4143-9968-023784F7EEA9}" dt="2023-05-29T06:47:15.140" v="374" actId="1076"/>
          <ac:spMkLst>
            <pc:docMk/>
            <pc:sldMk cId="3676124170" sldId="413"/>
            <ac:spMk id="222" creationId="{3C214C14-3462-A7B6-9135-3CA76762C2C1}"/>
          </ac:spMkLst>
        </pc:spChg>
        <pc:spChg chg="mod">
          <ac:chgData name="Christian Joshua Ramos" userId="6e8843c48a43a3a7" providerId="LiveId" clId="{B9716AAF-A6EC-4143-9968-023784F7EEA9}" dt="2023-05-29T06:47:15.140" v="374" actId="1076"/>
          <ac:spMkLst>
            <pc:docMk/>
            <pc:sldMk cId="3676124170" sldId="413"/>
            <ac:spMk id="1042" creationId="{ECD72908-7E1E-C6F1-4E38-5AA51FF17586}"/>
          </ac:spMkLst>
        </pc:spChg>
        <pc:spChg chg="mod">
          <ac:chgData name="Christian Joshua Ramos" userId="6e8843c48a43a3a7" providerId="LiveId" clId="{B9716AAF-A6EC-4143-9968-023784F7EEA9}" dt="2023-05-29T06:47:15.140" v="374" actId="1076"/>
          <ac:spMkLst>
            <pc:docMk/>
            <pc:sldMk cId="3676124170" sldId="413"/>
            <ac:spMk id="1044" creationId="{5B2C9D61-B886-5369-B650-E67AC7600601}"/>
          </ac:spMkLst>
        </pc:spChg>
        <pc:spChg chg="mod">
          <ac:chgData name="Christian Joshua Ramos" userId="6e8843c48a43a3a7" providerId="LiveId" clId="{B9716AAF-A6EC-4143-9968-023784F7EEA9}" dt="2023-05-29T06:47:15.140" v="374" actId="1076"/>
          <ac:spMkLst>
            <pc:docMk/>
            <pc:sldMk cId="3676124170" sldId="413"/>
            <ac:spMk id="1046" creationId="{6604F971-7150-1D31-3A31-605214CA5DF4}"/>
          </ac:spMkLst>
        </pc:spChg>
        <pc:spChg chg="mod">
          <ac:chgData name="Christian Joshua Ramos" userId="6e8843c48a43a3a7" providerId="LiveId" clId="{B9716AAF-A6EC-4143-9968-023784F7EEA9}" dt="2023-05-29T06:47:15.140" v="374" actId="1076"/>
          <ac:spMkLst>
            <pc:docMk/>
            <pc:sldMk cId="3676124170" sldId="413"/>
            <ac:spMk id="1056" creationId="{4E3EDF35-5F4A-FC9E-71BB-9999522B6404}"/>
          </ac:spMkLst>
        </pc:spChg>
        <pc:spChg chg="mod">
          <ac:chgData name="Christian Joshua Ramos" userId="6e8843c48a43a3a7" providerId="LiveId" clId="{B9716AAF-A6EC-4143-9968-023784F7EEA9}" dt="2023-05-29T06:47:15.140" v="374" actId="1076"/>
          <ac:spMkLst>
            <pc:docMk/>
            <pc:sldMk cId="3676124170" sldId="413"/>
            <ac:spMk id="1057" creationId="{1DAA7F9E-125A-3CA7-811B-D80E27A57335}"/>
          </ac:spMkLst>
        </pc:spChg>
        <pc:spChg chg="mod">
          <ac:chgData name="Christian Joshua Ramos" userId="6e8843c48a43a3a7" providerId="LiveId" clId="{B9716AAF-A6EC-4143-9968-023784F7EEA9}" dt="2023-05-29T06:47:15.140" v="374" actId="1076"/>
          <ac:spMkLst>
            <pc:docMk/>
            <pc:sldMk cId="3676124170" sldId="413"/>
            <ac:spMk id="1058" creationId="{811AA110-CFB0-5A6A-8022-8043ED5AF84F}"/>
          </ac:spMkLst>
        </pc:spChg>
        <pc:spChg chg="mod">
          <ac:chgData name="Christian Joshua Ramos" userId="6e8843c48a43a3a7" providerId="LiveId" clId="{B9716AAF-A6EC-4143-9968-023784F7EEA9}" dt="2023-05-29T06:49:38.206" v="426" actId="207"/>
          <ac:spMkLst>
            <pc:docMk/>
            <pc:sldMk cId="3676124170" sldId="413"/>
            <ac:spMk id="1059" creationId="{5B277C2A-65D1-35CA-A08A-23C2BF2AC0CD}"/>
          </ac:spMkLst>
        </pc:spChg>
        <pc:spChg chg="mod">
          <ac:chgData name="Christian Joshua Ramos" userId="6e8843c48a43a3a7" providerId="LiveId" clId="{B9716AAF-A6EC-4143-9968-023784F7EEA9}" dt="2023-05-29T06:49:10.946" v="424" actId="207"/>
          <ac:spMkLst>
            <pc:docMk/>
            <pc:sldMk cId="3676124170" sldId="413"/>
            <ac:spMk id="1060" creationId="{BD800159-11D8-BE16-682D-530C110D56A9}"/>
          </ac:spMkLst>
        </pc:spChg>
        <pc:spChg chg="mod">
          <ac:chgData name="Christian Joshua Ramos" userId="6e8843c48a43a3a7" providerId="LiveId" clId="{B9716AAF-A6EC-4143-9968-023784F7EEA9}" dt="2023-05-29T06:49:52.146" v="429" actId="207"/>
          <ac:spMkLst>
            <pc:docMk/>
            <pc:sldMk cId="3676124170" sldId="413"/>
            <ac:spMk id="1061" creationId="{0F6E76CA-893A-9881-CA72-4FD28685A875}"/>
          </ac:spMkLst>
        </pc:spChg>
        <pc:spChg chg="mod">
          <ac:chgData name="Christian Joshua Ramos" userId="6e8843c48a43a3a7" providerId="LiveId" clId="{B9716AAF-A6EC-4143-9968-023784F7EEA9}" dt="2023-05-29T08:27:56.802" v="1018" actId="1076"/>
          <ac:spMkLst>
            <pc:docMk/>
            <pc:sldMk cId="3676124170" sldId="413"/>
            <ac:spMk id="1063" creationId="{421AACBF-9042-D94F-5A42-93CBCEA13436}"/>
          </ac:spMkLst>
        </pc:spChg>
        <pc:grpChg chg="add del mod">
          <ac:chgData name="Christian Joshua Ramos" userId="6e8843c48a43a3a7" providerId="LiveId" clId="{B9716AAF-A6EC-4143-9968-023784F7EEA9}" dt="2023-05-29T06:50:41.162" v="445"/>
          <ac:grpSpMkLst>
            <pc:docMk/>
            <pc:sldMk cId="3676124170" sldId="413"/>
            <ac:grpSpMk id="19" creationId="{011FCADB-872B-CC9E-B674-EB68E3E5FBCE}"/>
          </ac:grpSpMkLst>
        </pc:grpChg>
        <pc:grpChg chg="mod">
          <ac:chgData name="Christian Joshua Ramos" userId="6e8843c48a43a3a7" providerId="LiveId" clId="{B9716AAF-A6EC-4143-9968-023784F7EEA9}" dt="2023-05-29T06:52:10.830" v="499" actId="1076"/>
          <ac:grpSpMkLst>
            <pc:docMk/>
            <pc:sldMk cId="3676124170" sldId="413"/>
            <ac:grpSpMk id="78" creationId="{70A01CA0-D570-4E70-9DAC-157B285ADEAC}"/>
          </ac:grpSpMkLst>
        </pc:grpChg>
        <pc:picChg chg="add mod">
          <ac:chgData name="Christian Joshua Ramos" userId="6e8843c48a43a3a7" providerId="LiveId" clId="{B9716AAF-A6EC-4143-9968-023784F7EEA9}" dt="2023-05-29T06:48:45.452" v="422" actId="1037"/>
          <ac:picMkLst>
            <pc:docMk/>
            <pc:sldMk cId="3676124170" sldId="413"/>
            <ac:picMk id="17" creationId="{22A6F2B5-C80B-2AAA-3297-71302CAAB340}"/>
          </ac:picMkLst>
        </pc:picChg>
        <pc:picChg chg="add del mod">
          <ac:chgData name="Christian Joshua Ramos" userId="6e8843c48a43a3a7" providerId="LiveId" clId="{B9716AAF-A6EC-4143-9968-023784F7EEA9}" dt="2023-05-29T06:50:41.162" v="445"/>
          <ac:picMkLst>
            <pc:docMk/>
            <pc:sldMk cId="3676124170" sldId="413"/>
            <ac:picMk id="26" creationId="{DACE667C-6E24-3AD6-C62D-899800344CED}"/>
          </ac:picMkLst>
        </pc:picChg>
        <pc:picChg chg="add mod ord">
          <ac:chgData name="Christian Joshua Ramos" userId="6e8843c48a43a3a7" providerId="LiveId" clId="{B9716AAF-A6EC-4143-9968-023784F7EEA9}" dt="2023-05-29T06:51:22.707" v="464" actId="207"/>
          <ac:picMkLst>
            <pc:docMk/>
            <pc:sldMk cId="3676124170" sldId="413"/>
            <ac:picMk id="30" creationId="{C88E8413-3B46-9B3D-9417-5251C0622B8C}"/>
          </ac:picMkLst>
        </pc:picChg>
        <pc:picChg chg="mod">
          <ac:chgData name="Christian Joshua Ramos" userId="6e8843c48a43a3a7" providerId="LiveId" clId="{B9716AAF-A6EC-4143-9968-023784F7EEA9}" dt="2023-05-29T06:47:15.140" v="374" actId="1076"/>
          <ac:picMkLst>
            <pc:docMk/>
            <pc:sldMk cId="3676124170" sldId="413"/>
            <ac:picMk id="215" creationId="{959011A4-4AA1-F932-2012-175144F0EB0E}"/>
          </ac:picMkLst>
        </pc:picChg>
        <pc:picChg chg="mod">
          <ac:chgData name="Christian Joshua Ramos" userId="6e8843c48a43a3a7" providerId="LiveId" clId="{B9716AAF-A6EC-4143-9968-023784F7EEA9}" dt="2023-05-29T06:47:15.140" v="374" actId="1076"/>
          <ac:picMkLst>
            <pc:docMk/>
            <pc:sldMk cId="3676124170" sldId="413"/>
            <ac:picMk id="217" creationId="{12ED1E73-1695-5208-E957-D3327626C714}"/>
          </ac:picMkLst>
        </pc:picChg>
        <pc:picChg chg="mod">
          <ac:chgData name="Christian Joshua Ramos" userId="6e8843c48a43a3a7" providerId="LiveId" clId="{B9716AAF-A6EC-4143-9968-023784F7EEA9}" dt="2023-05-29T06:47:15.140" v="374" actId="1076"/>
          <ac:picMkLst>
            <pc:docMk/>
            <pc:sldMk cId="3676124170" sldId="413"/>
            <ac:picMk id="223" creationId="{6C9FCD93-A533-A358-1D28-101AD1D220C0}"/>
          </ac:picMkLst>
        </pc:picChg>
        <pc:picChg chg="mod">
          <ac:chgData name="Christian Joshua Ramos" userId="6e8843c48a43a3a7" providerId="LiveId" clId="{B9716AAF-A6EC-4143-9968-023784F7EEA9}" dt="2023-05-29T06:47:15.140" v="374" actId="1076"/>
          <ac:picMkLst>
            <pc:docMk/>
            <pc:sldMk cId="3676124170" sldId="413"/>
            <ac:picMk id="1043" creationId="{552BEE15-DA69-7A0B-FE8F-34990224C261}"/>
          </ac:picMkLst>
        </pc:picChg>
        <pc:picChg chg="mod">
          <ac:chgData name="Christian Joshua Ramos" userId="6e8843c48a43a3a7" providerId="LiveId" clId="{B9716AAF-A6EC-4143-9968-023784F7EEA9}" dt="2023-05-29T06:47:15.140" v="374" actId="1076"/>
          <ac:picMkLst>
            <pc:docMk/>
            <pc:sldMk cId="3676124170" sldId="413"/>
            <ac:picMk id="1045" creationId="{2E3606CE-3395-7D14-EB70-9C983D9C1D35}"/>
          </ac:picMkLst>
        </pc:picChg>
        <pc:picChg chg="mod">
          <ac:chgData name="Christian Joshua Ramos" userId="6e8843c48a43a3a7" providerId="LiveId" clId="{B9716AAF-A6EC-4143-9968-023784F7EEA9}" dt="2023-05-29T06:47:15.140" v="374" actId="1076"/>
          <ac:picMkLst>
            <pc:docMk/>
            <pc:sldMk cId="3676124170" sldId="413"/>
            <ac:picMk id="1047" creationId="{96EF0493-3C78-A821-22F0-EA636C169B50}"/>
          </ac:picMkLst>
        </pc:picChg>
        <pc:cxnChg chg="add mod">
          <ac:chgData name="Christian Joshua Ramos" userId="6e8843c48a43a3a7" providerId="LiveId" clId="{B9716AAF-A6EC-4143-9968-023784F7EEA9}" dt="2023-05-29T06:47:28.732" v="376" actId="571"/>
          <ac:cxnSpMkLst>
            <pc:docMk/>
            <pc:sldMk cId="3676124170" sldId="413"/>
            <ac:cxnSpMk id="8" creationId="{9D8341BF-8D14-28D6-FD29-60E0B038A6A0}"/>
          </ac:cxnSpMkLst>
        </pc:cxnChg>
        <pc:cxnChg chg="add mod ord">
          <ac:chgData name="Christian Joshua Ramos" userId="6e8843c48a43a3a7" providerId="LiveId" clId="{B9716AAF-A6EC-4143-9968-023784F7EEA9}" dt="2023-05-29T06:48:16.204" v="405" actId="171"/>
          <ac:cxnSpMkLst>
            <pc:docMk/>
            <pc:sldMk cId="3676124170" sldId="413"/>
            <ac:cxnSpMk id="14" creationId="{2AAC4E9C-0172-B6A9-CB6C-3204839F8899}"/>
          </ac:cxnSpMkLst>
        </pc:cxnChg>
        <pc:cxnChg chg="add del mod">
          <ac:chgData name="Christian Joshua Ramos" userId="6e8843c48a43a3a7" providerId="LiveId" clId="{B9716AAF-A6EC-4143-9968-023784F7EEA9}" dt="2023-05-29T06:50:41.162" v="445"/>
          <ac:cxnSpMkLst>
            <pc:docMk/>
            <pc:sldMk cId="3676124170" sldId="413"/>
            <ac:cxnSpMk id="23" creationId="{82392CE0-F765-88C7-BA57-C8161B33AB1D}"/>
          </ac:cxnSpMkLst>
        </pc:cxnChg>
        <pc:cxnChg chg="add mod ord">
          <ac:chgData name="Christian Joshua Ramos" userId="6e8843c48a43a3a7" providerId="LiveId" clId="{B9716AAF-A6EC-4143-9968-023784F7EEA9}" dt="2023-05-29T06:51:16.899" v="463" actId="208"/>
          <ac:cxnSpMkLst>
            <pc:docMk/>
            <pc:sldMk cId="3676124170" sldId="413"/>
            <ac:cxnSpMk id="27" creationId="{EFB015C5-8435-4B20-962C-25390932065C}"/>
          </ac:cxnSpMkLst>
        </pc:cxnChg>
        <pc:cxnChg chg="mod">
          <ac:chgData name="Christian Joshua Ramos" userId="6e8843c48a43a3a7" providerId="LiveId" clId="{B9716AAF-A6EC-4143-9968-023784F7EEA9}" dt="2023-05-29T06:47:15.140" v="374" actId="1076"/>
          <ac:cxnSpMkLst>
            <pc:docMk/>
            <pc:sldMk cId="3676124170" sldId="413"/>
            <ac:cxnSpMk id="212" creationId="{B437792E-3F24-E31C-F729-1374DF7F0819}"/>
          </ac:cxnSpMkLst>
        </pc:cxnChg>
        <pc:cxnChg chg="mod">
          <ac:chgData name="Christian Joshua Ramos" userId="6e8843c48a43a3a7" providerId="LiveId" clId="{B9716AAF-A6EC-4143-9968-023784F7EEA9}" dt="2023-05-29T06:47:15.140" v="374" actId="1076"/>
          <ac:cxnSpMkLst>
            <pc:docMk/>
            <pc:sldMk cId="3676124170" sldId="413"/>
            <ac:cxnSpMk id="213" creationId="{8FF7206F-5F11-F740-F414-7F053A533E39}"/>
          </ac:cxnSpMkLst>
        </pc:cxnChg>
        <pc:cxnChg chg="mod">
          <ac:chgData name="Christian Joshua Ramos" userId="6e8843c48a43a3a7" providerId="LiveId" clId="{B9716AAF-A6EC-4143-9968-023784F7EEA9}" dt="2023-05-29T06:47:15.140" v="374" actId="1076"/>
          <ac:cxnSpMkLst>
            <pc:docMk/>
            <pc:sldMk cId="3676124170" sldId="413"/>
            <ac:cxnSpMk id="1040" creationId="{115E54D6-5BA1-F286-856E-34EA37587756}"/>
          </ac:cxnSpMkLst>
        </pc:cxnChg>
        <pc:cxnChg chg="mod">
          <ac:chgData name="Christian Joshua Ramos" userId="6e8843c48a43a3a7" providerId="LiveId" clId="{B9716AAF-A6EC-4143-9968-023784F7EEA9}" dt="2023-05-29T06:47:15.140" v="374" actId="1076"/>
          <ac:cxnSpMkLst>
            <pc:docMk/>
            <pc:sldMk cId="3676124170" sldId="413"/>
            <ac:cxnSpMk id="1041" creationId="{EC86BFC8-3530-DE67-5F68-9ABFF4B499B7}"/>
          </ac:cxnSpMkLst>
        </pc:cxnChg>
      </pc:sldChg>
      <pc:sldChg chg="addSp delSp modSp mod delAnim modAnim">
        <pc:chgData name="Christian Joshua Ramos" userId="6e8843c48a43a3a7" providerId="LiveId" clId="{B9716AAF-A6EC-4143-9968-023784F7EEA9}" dt="2023-05-31T17:41:15.888" v="1679" actId="1076"/>
        <pc:sldMkLst>
          <pc:docMk/>
          <pc:sldMk cId="2006117455" sldId="415"/>
        </pc:sldMkLst>
        <pc:spChg chg="add del mod">
          <ac:chgData name="Christian Joshua Ramos" userId="6e8843c48a43a3a7" providerId="LiveId" clId="{B9716AAF-A6EC-4143-9968-023784F7EEA9}" dt="2023-05-29T06:35:39.263" v="277"/>
          <ac:spMkLst>
            <pc:docMk/>
            <pc:sldMk cId="2006117455" sldId="415"/>
            <ac:spMk id="14" creationId="{00E9F669-4D1D-6DE0-4D06-78D1EAA16655}"/>
          </ac:spMkLst>
        </pc:spChg>
        <pc:spChg chg="del">
          <ac:chgData name="Christian Joshua Ramos" userId="6e8843c48a43a3a7" providerId="LiveId" clId="{B9716AAF-A6EC-4143-9968-023784F7EEA9}" dt="2023-05-31T16:20:33.576" v="1625" actId="478"/>
          <ac:spMkLst>
            <pc:docMk/>
            <pc:sldMk cId="2006117455" sldId="415"/>
            <ac:spMk id="39" creationId="{6E21CA8B-C01E-9715-7866-3D554C49828C}"/>
          </ac:spMkLst>
        </pc:spChg>
        <pc:spChg chg="del">
          <ac:chgData name="Christian Joshua Ramos" userId="6e8843c48a43a3a7" providerId="LiveId" clId="{B9716AAF-A6EC-4143-9968-023784F7EEA9}" dt="2023-05-31T16:20:31.073" v="1622" actId="478"/>
          <ac:spMkLst>
            <pc:docMk/>
            <pc:sldMk cId="2006117455" sldId="415"/>
            <ac:spMk id="40" creationId="{BB1A748D-7E7A-4A04-C830-A319B7970A90}"/>
          </ac:spMkLst>
        </pc:spChg>
        <pc:spChg chg="mod">
          <ac:chgData name="Christian Joshua Ramos" userId="6e8843c48a43a3a7" providerId="LiveId" clId="{B9716AAF-A6EC-4143-9968-023784F7EEA9}" dt="2023-05-31T16:20:34.478" v="1626"/>
          <ac:spMkLst>
            <pc:docMk/>
            <pc:sldMk cId="2006117455" sldId="415"/>
            <ac:spMk id="41" creationId="{813599DB-971B-0D90-0404-E099F7271D74}"/>
          </ac:spMkLst>
        </pc:spChg>
        <pc:spChg chg="add del mod">
          <ac:chgData name="Christian Joshua Ramos" userId="6e8843c48a43a3a7" providerId="LiveId" clId="{B9716AAF-A6EC-4143-9968-023784F7EEA9}" dt="2023-05-29T06:35:39.263" v="277"/>
          <ac:spMkLst>
            <pc:docMk/>
            <pc:sldMk cId="2006117455" sldId="415"/>
            <ac:spMk id="41" creationId="{A9BE001E-F11F-FBB7-1BB7-E36DA59C1AFA}"/>
          </ac:spMkLst>
        </pc:spChg>
        <pc:spChg chg="mod">
          <ac:chgData name="Christian Joshua Ramos" userId="6e8843c48a43a3a7" providerId="LiveId" clId="{B9716AAF-A6EC-4143-9968-023784F7EEA9}" dt="2023-05-31T16:20:34.478" v="1626"/>
          <ac:spMkLst>
            <pc:docMk/>
            <pc:sldMk cId="2006117455" sldId="415"/>
            <ac:spMk id="42" creationId="{DC6A2036-B1A4-9CCC-22D5-B1A804170C58}"/>
          </ac:spMkLst>
        </pc:spChg>
        <pc:spChg chg="mod">
          <ac:chgData name="Christian Joshua Ramos" userId="6e8843c48a43a3a7" providerId="LiveId" clId="{B9716AAF-A6EC-4143-9968-023784F7EEA9}" dt="2023-05-29T06:35:35.407" v="276"/>
          <ac:spMkLst>
            <pc:docMk/>
            <pc:sldMk cId="2006117455" sldId="415"/>
            <ac:spMk id="43" creationId="{5D14EDE4-3B59-CEE9-A410-2D4994E61326}"/>
          </ac:spMkLst>
        </pc:spChg>
        <pc:spChg chg="mod">
          <ac:chgData name="Christian Joshua Ramos" userId="6e8843c48a43a3a7" providerId="LiveId" clId="{B9716AAF-A6EC-4143-9968-023784F7EEA9}" dt="2023-05-31T16:20:34.478" v="1626"/>
          <ac:spMkLst>
            <pc:docMk/>
            <pc:sldMk cId="2006117455" sldId="415"/>
            <ac:spMk id="43" creationId="{6EF0DE16-7196-432C-66A6-AF8993745570}"/>
          </ac:spMkLst>
        </pc:spChg>
        <pc:spChg chg="add del mod">
          <ac:chgData name="Christian Joshua Ramos" userId="6e8843c48a43a3a7" providerId="LiveId" clId="{B9716AAF-A6EC-4143-9968-023784F7EEA9}" dt="2023-05-29T06:35:39.263" v="277"/>
          <ac:spMkLst>
            <pc:docMk/>
            <pc:sldMk cId="2006117455" sldId="415"/>
            <ac:spMk id="45" creationId="{D6944636-BE38-533C-9DFD-9E616137B6DB}"/>
          </ac:spMkLst>
        </pc:spChg>
        <pc:spChg chg="mod">
          <ac:chgData name="Christian Joshua Ramos" userId="6e8843c48a43a3a7" providerId="LiveId" clId="{B9716AAF-A6EC-4143-9968-023784F7EEA9}" dt="2023-05-31T16:20:34.478" v="1626"/>
          <ac:spMkLst>
            <pc:docMk/>
            <pc:sldMk cId="2006117455" sldId="415"/>
            <ac:spMk id="46" creationId="{CDE704AB-03BD-D8B5-4B5E-428FBC6F1ABD}"/>
          </ac:spMkLst>
        </pc:spChg>
        <pc:spChg chg="mod">
          <ac:chgData name="Christian Joshua Ramos" userId="6e8843c48a43a3a7" providerId="LiveId" clId="{B9716AAF-A6EC-4143-9968-023784F7EEA9}" dt="2023-05-31T16:20:34.478" v="1626"/>
          <ac:spMkLst>
            <pc:docMk/>
            <pc:sldMk cId="2006117455" sldId="415"/>
            <ac:spMk id="47" creationId="{60A87D0E-56E9-603F-9312-8FD137390D05}"/>
          </ac:spMkLst>
        </pc:spChg>
        <pc:spChg chg="mod">
          <ac:chgData name="Christian Joshua Ramos" userId="6e8843c48a43a3a7" providerId="LiveId" clId="{B9716AAF-A6EC-4143-9968-023784F7EEA9}" dt="2023-05-31T16:20:34.478" v="1626"/>
          <ac:spMkLst>
            <pc:docMk/>
            <pc:sldMk cId="2006117455" sldId="415"/>
            <ac:spMk id="48" creationId="{1F3EAD74-C890-BDDC-A3B1-8B53E5FD26C1}"/>
          </ac:spMkLst>
        </pc:spChg>
        <pc:spChg chg="mod">
          <ac:chgData name="Christian Joshua Ramos" userId="6e8843c48a43a3a7" providerId="LiveId" clId="{B9716AAF-A6EC-4143-9968-023784F7EEA9}" dt="2023-05-29T06:35:35.407" v="276"/>
          <ac:spMkLst>
            <pc:docMk/>
            <pc:sldMk cId="2006117455" sldId="415"/>
            <ac:spMk id="48" creationId="{3E4757A8-1088-EC8E-0B5B-EDD92F5A98B7}"/>
          </ac:spMkLst>
        </pc:spChg>
        <pc:spChg chg="add del mod">
          <ac:chgData name="Christian Joshua Ramos" userId="6e8843c48a43a3a7" providerId="LiveId" clId="{B9716AAF-A6EC-4143-9968-023784F7EEA9}" dt="2023-05-29T06:35:39.263" v="277"/>
          <ac:spMkLst>
            <pc:docMk/>
            <pc:sldMk cId="2006117455" sldId="415"/>
            <ac:spMk id="50" creationId="{1749887F-C9FE-E22F-234D-53046632368A}"/>
          </ac:spMkLst>
        </pc:spChg>
        <pc:spChg chg="mod">
          <ac:chgData name="Christian Joshua Ramos" userId="6e8843c48a43a3a7" providerId="LiveId" clId="{B9716AAF-A6EC-4143-9968-023784F7EEA9}" dt="2023-05-31T16:20:34.478" v="1626"/>
          <ac:spMkLst>
            <pc:docMk/>
            <pc:sldMk cId="2006117455" sldId="415"/>
            <ac:spMk id="50" creationId="{B54A8353-A5A5-157F-824C-FA510C9ED75A}"/>
          </ac:spMkLst>
        </pc:spChg>
        <pc:spChg chg="mod">
          <ac:chgData name="Christian Joshua Ramos" userId="6e8843c48a43a3a7" providerId="LiveId" clId="{B9716AAF-A6EC-4143-9968-023784F7EEA9}" dt="2023-05-31T16:20:34.478" v="1626"/>
          <ac:spMkLst>
            <pc:docMk/>
            <pc:sldMk cId="2006117455" sldId="415"/>
            <ac:spMk id="51" creationId="{8935C632-224D-D836-5895-D391F39FB22D}"/>
          </ac:spMkLst>
        </pc:spChg>
        <pc:spChg chg="add del mod">
          <ac:chgData name="Christian Joshua Ramos" userId="6e8843c48a43a3a7" providerId="LiveId" clId="{B9716AAF-A6EC-4143-9968-023784F7EEA9}" dt="2023-05-29T06:35:39.263" v="277"/>
          <ac:spMkLst>
            <pc:docMk/>
            <pc:sldMk cId="2006117455" sldId="415"/>
            <ac:spMk id="51" creationId="{B09590A7-880F-C0B4-8C19-AF796C4D9C75}"/>
          </ac:spMkLst>
        </pc:spChg>
        <pc:spChg chg="add del mod">
          <ac:chgData name="Christian Joshua Ramos" userId="6e8843c48a43a3a7" providerId="LiveId" clId="{B9716AAF-A6EC-4143-9968-023784F7EEA9}" dt="2023-05-29T06:39:38.257" v="311" actId="478"/>
          <ac:spMkLst>
            <pc:docMk/>
            <pc:sldMk cId="2006117455" sldId="415"/>
            <ac:spMk id="52" creationId="{63EA85B8-022C-58AD-5B9E-86B3C92761B0}"/>
          </ac:spMkLst>
        </pc:spChg>
        <pc:spChg chg="add mod">
          <ac:chgData name="Christian Joshua Ramos" userId="6e8843c48a43a3a7" providerId="LiveId" clId="{B9716AAF-A6EC-4143-9968-023784F7EEA9}" dt="2023-05-29T06:36:30.759" v="286" actId="1076"/>
          <ac:spMkLst>
            <pc:docMk/>
            <pc:sldMk cId="2006117455" sldId="415"/>
            <ac:spMk id="53" creationId="{CF02B687-B90E-6D3E-D0B0-9828855DA8B2}"/>
          </ac:spMkLst>
        </pc:spChg>
        <pc:spChg chg="add mod">
          <ac:chgData name="Christian Joshua Ramos" userId="6e8843c48a43a3a7" providerId="LiveId" clId="{B9716AAF-A6EC-4143-9968-023784F7EEA9}" dt="2023-05-29T06:36:34.951" v="287" actId="1076"/>
          <ac:spMkLst>
            <pc:docMk/>
            <pc:sldMk cId="2006117455" sldId="415"/>
            <ac:spMk id="54" creationId="{2F214E1C-8BB8-D9E7-E4AF-48FFC78D89C1}"/>
          </ac:spMkLst>
        </pc:spChg>
        <pc:spChg chg="mod">
          <ac:chgData name="Christian Joshua Ramos" userId="6e8843c48a43a3a7" providerId="LiveId" clId="{B9716AAF-A6EC-4143-9968-023784F7EEA9}" dt="2023-05-29T06:36:19.550" v="283" actId="1076"/>
          <ac:spMkLst>
            <pc:docMk/>
            <pc:sldMk cId="2006117455" sldId="415"/>
            <ac:spMk id="57" creationId="{13A0AA18-B52B-BA58-F1D7-074DB765F5E4}"/>
          </ac:spMkLst>
        </pc:spChg>
        <pc:spChg chg="mod">
          <ac:chgData name="Christian Joshua Ramos" userId="6e8843c48a43a3a7" providerId="LiveId" clId="{B9716AAF-A6EC-4143-9968-023784F7EEA9}" dt="2023-05-31T16:20:34.478" v="1626"/>
          <ac:spMkLst>
            <pc:docMk/>
            <pc:sldMk cId="2006117455" sldId="415"/>
            <ac:spMk id="57" creationId="{9E577A2B-A027-D5E4-C9F5-E63D8C183A1F}"/>
          </ac:spMkLst>
        </pc:spChg>
        <pc:spChg chg="mod">
          <ac:chgData name="Christian Joshua Ramos" userId="6e8843c48a43a3a7" providerId="LiveId" clId="{B9716AAF-A6EC-4143-9968-023784F7EEA9}" dt="2023-05-31T16:20:34.478" v="1626"/>
          <ac:spMkLst>
            <pc:docMk/>
            <pc:sldMk cId="2006117455" sldId="415"/>
            <ac:spMk id="58" creationId="{18284F2A-67EF-D37D-EA45-CD5D40D3816F}"/>
          </ac:spMkLst>
        </pc:spChg>
        <pc:spChg chg="add del mod">
          <ac:chgData name="Christian Joshua Ramos" userId="6e8843c48a43a3a7" providerId="LiveId" clId="{B9716AAF-A6EC-4143-9968-023784F7EEA9}" dt="2023-05-29T06:39:40.688" v="312" actId="478"/>
          <ac:spMkLst>
            <pc:docMk/>
            <pc:sldMk cId="2006117455" sldId="415"/>
            <ac:spMk id="59" creationId="{91703A17-4270-5F4B-3AFE-74DC4EB52FD2}"/>
          </ac:spMkLst>
        </pc:spChg>
        <pc:spChg chg="add del mod">
          <ac:chgData name="Christian Joshua Ramos" userId="6e8843c48a43a3a7" providerId="LiveId" clId="{B9716AAF-A6EC-4143-9968-023784F7EEA9}" dt="2023-05-31T17:41:08.760" v="1677" actId="478"/>
          <ac:spMkLst>
            <pc:docMk/>
            <pc:sldMk cId="2006117455" sldId="415"/>
            <ac:spMk id="59" creationId="{B8459818-3F34-D64D-252D-7B4C6DB2D17D}"/>
          </ac:spMkLst>
        </pc:spChg>
        <pc:spChg chg="add del mod">
          <ac:chgData name="Christian Joshua Ramos" userId="6e8843c48a43a3a7" providerId="LiveId" clId="{B9716AAF-A6EC-4143-9968-023784F7EEA9}" dt="2023-05-29T06:38:59.812" v="304" actId="478"/>
          <ac:spMkLst>
            <pc:docMk/>
            <pc:sldMk cId="2006117455" sldId="415"/>
            <ac:spMk id="60" creationId="{2CF5A0B3-796D-C75B-13A3-3B925F8B317A}"/>
          </ac:spMkLst>
        </pc:spChg>
        <pc:spChg chg="add del mod">
          <ac:chgData name="Christian Joshua Ramos" userId="6e8843c48a43a3a7" providerId="LiveId" clId="{B9716AAF-A6EC-4143-9968-023784F7EEA9}" dt="2023-05-31T17:41:04.474" v="1674" actId="478"/>
          <ac:spMkLst>
            <pc:docMk/>
            <pc:sldMk cId="2006117455" sldId="415"/>
            <ac:spMk id="60" creationId="{E7D06B52-35F5-9DFA-D20F-5C36AC8B0ABB}"/>
          </ac:spMkLst>
        </pc:spChg>
        <pc:spChg chg="add mod">
          <ac:chgData name="Christian Joshua Ramos" userId="6e8843c48a43a3a7" providerId="LiveId" clId="{B9716AAF-A6EC-4143-9968-023784F7EEA9}" dt="2023-05-31T17:41:15.888" v="1679" actId="1076"/>
          <ac:spMkLst>
            <pc:docMk/>
            <pc:sldMk cId="2006117455" sldId="415"/>
            <ac:spMk id="65" creationId="{C27B5285-EC11-319A-D46A-4F732C2B656A}"/>
          </ac:spMkLst>
        </pc:spChg>
        <pc:spChg chg="add mod">
          <ac:chgData name="Christian Joshua Ramos" userId="6e8843c48a43a3a7" providerId="LiveId" clId="{B9716AAF-A6EC-4143-9968-023784F7EEA9}" dt="2023-05-31T17:41:15.888" v="1679" actId="1076"/>
          <ac:spMkLst>
            <pc:docMk/>
            <pc:sldMk cId="2006117455" sldId="415"/>
            <ac:spMk id="141" creationId="{6FC5E515-072F-70FE-0362-C4E90958B8EF}"/>
          </ac:spMkLst>
        </pc:spChg>
        <pc:spChg chg="add del mod">
          <ac:chgData name="Christian Joshua Ramos" userId="6e8843c48a43a3a7" providerId="LiveId" clId="{B9716AAF-A6EC-4143-9968-023784F7EEA9}" dt="2023-05-29T06:35:39.263" v="277"/>
          <ac:spMkLst>
            <pc:docMk/>
            <pc:sldMk cId="2006117455" sldId="415"/>
            <ac:spMk id="254" creationId="{667A3592-7755-F794-33F1-AFF46C280B07}"/>
          </ac:spMkLst>
        </pc:spChg>
        <pc:spChg chg="mod">
          <ac:chgData name="Christian Joshua Ramos" userId="6e8843c48a43a3a7" providerId="LiveId" clId="{B9716AAF-A6EC-4143-9968-023784F7EEA9}" dt="2023-05-29T06:37:03.125" v="293" actId="1076"/>
          <ac:spMkLst>
            <pc:docMk/>
            <pc:sldMk cId="2006117455" sldId="415"/>
            <ac:spMk id="273" creationId="{26AE9254-43F7-B76D-3659-4C6C71944507}"/>
          </ac:spMkLst>
        </pc:spChg>
        <pc:spChg chg="mod">
          <ac:chgData name="Christian Joshua Ramos" userId="6e8843c48a43a3a7" providerId="LiveId" clId="{B9716AAF-A6EC-4143-9968-023784F7EEA9}" dt="2023-05-31T17:41:09.752" v="1678"/>
          <ac:spMkLst>
            <pc:docMk/>
            <pc:sldMk cId="2006117455" sldId="415"/>
            <ac:spMk id="273" creationId="{841B7A47-F6AA-41E1-11F5-2804FB8D2755}"/>
          </ac:spMkLst>
        </pc:spChg>
        <pc:spChg chg="mod">
          <ac:chgData name="Christian Joshua Ramos" userId="6e8843c48a43a3a7" providerId="LiveId" clId="{B9716AAF-A6EC-4143-9968-023784F7EEA9}" dt="2023-05-31T17:41:09.752" v="1678"/>
          <ac:spMkLst>
            <pc:docMk/>
            <pc:sldMk cId="2006117455" sldId="415"/>
            <ac:spMk id="275" creationId="{5BAEA750-78F0-FDB1-382D-8A08BA36EA4D}"/>
          </ac:spMkLst>
        </pc:spChg>
        <pc:spChg chg="mod">
          <ac:chgData name="Christian Joshua Ramos" userId="6e8843c48a43a3a7" providerId="LiveId" clId="{B9716AAF-A6EC-4143-9968-023784F7EEA9}" dt="2023-05-31T17:41:09.752" v="1678"/>
          <ac:spMkLst>
            <pc:docMk/>
            <pc:sldMk cId="2006117455" sldId="415"/>
            <ac:spMk id="276" creationId="{14D8CB3A-E897-F94C-1C01-4E3652B5406C}"/>
          </ac:spMkLst>
        </pc:spChg>
        <pc:spChg chg="add del mod">
          <ac:chgData name="Christian Joshua Ramos" userId="6e8843c48a43a3a7" providerId="LiveId" clId="{B9716AAF-A6EC-4143-9968-023784F7EEA9}" dt="2023-05-29T06:38:59.237" v="303" actId="478"/>
          <ac:spMkLst>
            <pc:docMk/>
            <pc:sldMk cId="2006117455" sldId="415"/>
            <ac:spMk id="276" creationId="{CD9C385C-9760-D45E-2D7C-2E547AB1A906}"/>
          </ac:spMkLst>
        </pc:spChg>
        <pc:spChg chg="add del mod">
          <ac:chgData name="Christian Joshua Ramos" userId="6e8843c48a43a3a7" providerId="LiveId" clId="{B9716AAF-A6EC-4143-9968-023784F7EEA9}" dt="2023-05-29T06:39:05.263" v="307" actId="478"/>
          <ac:spMkLst>
            <pc:docMk/>
            <pc:sldMk cId="2006117455" sldId="415"/>
            <ac:spMk id="277" creationId="{B68F2A4D-C4C1-A456-6CC0-FA7E5A5CEA3E}"/>
          </ac:spMkLst>
        </pc:spChg>
        <pc:spChg chg="mod">
          <ac:chgData name="Christian Joshua Ramos" userId="6e8843c48a43a3a7" providerId="LiveId" clId="{B9716AAF-A6EC-4143-9968-023784F7EEA9}" dt="2023-05-31T17:41:09.752" v="1678"/>
          <ac:spMkLst>
            <pc:docMk/>
            <pc:sldMk cId="2006117455" sldId="415"/>
            <ac:spMk id="279" creationId="{4708FA98-5280-8B9D-58AC-7D91F3E73698}"/>
          </ac:spMkLst>
        </pc:spChg>
        <pc:spChg chg="mod">
          <ac:chgData name="Christian Joshua Ramos" userId="6e8843c48a43a3a7" providerId="LiveId" clId="{B9716AAF-A6EC-4143-9968-023784F7EEA9}" dt="2023-05-31T17:41:09.752" v="1678"/>
          <ac:spMkLst>
            <pc:docMk/>
            <pc:sldMk cId="2006117455" sldId="415"/>
            <ac:spMk id="280" creationId="{51EA74C1-CC52-10B1-3915-52B0879581BA}"/>
          </ac:spMkLst>
        </pc:spChg>
        <pc:spChg chg="mod">
          <ac:chgData name="Christian Joshua Ramos" userId="6e8843c48a43a3a7" providerId="LiveId" clId="{B9716AAF-A6EC-4143-9968-023784F7EEA9}" dt="2023-05-31T17:41:09.752" v="1678"/>
          <ac:spMkLst>
            <pc:docMk/>
            <pc:sldMk cId="2006117455" sldId="415"/>
            <ac:spMk id="281" creationId="{9F9CE482-A074-969E-BD1E-966EA2F10A64}"/>
          </ac:spMkLst>
        </pc:spChg>
        <pc:spChg chg="mod">
          <ac:chgData name="Christian Joshua Ramos" userId="6e8843c48a43a3a7" providerId="LiveId" clId="{B9716AAF-A6EC-4143-9968-023784F7EEA9}" dt="2023-05-31T17:41:09.752" v="1678"/>
          <ac:spMkLst>
            <pc:docMk/>
            <pc:sldMk cId="2006117455" sldId="415"/>
            <ac:spMk id="283" creationId="{9095F6BA-9EF9-2066-C853-1B6BD970CA3D}"/>
          </ac:spMkLst>
        </pc:spChg>
        <pc:spChg chg="mod">
          <ac:chgData name="Christian Joshua Ramos" userId="6e8843c48a43a3a7" providerId="LiveId" clId="{B9716AAF-A6EC-4143-9968-023784F7EEA9}" dt="2023-05-31T17:41:09.752" v="1678"/>
          <ac:spMkLst>
            <pc:docMk/>
            <pc:sldMk cId="2006117455" sldId="415"/>
            <ac:spMk id="284" creationId="{A643C495-3D61-98E4-6074-8CCFC7D80CF4}"/>
          </ac:spMkLst>
        </pc:spChg>
        <pc:spChg chg="mod">
          <ac:chgData name="Christian Joshua Ramos" userId="6e8843c48a43a3a7" providerId="LiveId" clId="{B9716AAF-A6EC-4143-9968-023784F7EEA9}" dt="2023-05-31T17:41:09.752" v="1678"/>
          <ac:spMkLst>
            <pc:docMk/>
            <pc:sldMk cId="2006117455" sldId="415"/>
            <ac:spMk id="286" creationId="{60B63764-DE65-0163-4790-3F62D5AF1488}"/>
          </ac:spMkLst>
        </pc:spChg>
        <pc:spChg chg="mod">
          <ac:chgData name="Christian Joshua Ramos" userId="6e8843c48a43a3a7" providerId="LiveId" clId="{B9716AAF-A6EC-4143-9968-023784F7EEA9}" dt="2023-05-31T17:41:09.752" v="1678"/>
          <ac:spMkLst>
            <pc:docMk/>
            <pc:sldMk cId="2006117455" sldId="415"/>
            <ac:spMk id="287" creationId="{52E4032B-8377-848D-FC1D-C44869244953}"/>
          </ac:spMkLst>
        </pc:spChg>
        <pc:grpChg chg="add del mod">
          <ac:chgData name="Christian Joshua Ramos" userId="6e8843c48a43a3a7" providerId="LiveId" clId="{B9716AAF-A6EC-4143-9968-023784F7EEA9}" dt="2023-05-31T17:41:02.544" v="1673" actId="478"/>
          <ac:grpSpMkLst>
            <pc:docMk/>
            <pc:sldMk cId="2006117455" sldId="415"/>
            <ac:grpSpMk id="14" creationId="{F96BAB8C-A798-E7D5-5B01-62E7D4035B11}"/>
          </ac:grpSpMkLst>
        </pc:grpChg>
        <pc:grpChg chg="del">
          <ac:chgData name="Christian Joshua Ramos" userId="6e8843c48a43a3a7" providerId="LiveId" clId="{B9716AAF-A6EC-4143-9968-023784F7EEA9}" dt="2023-05-31T16:20:32.180" v="1624" actId="478"/>
          <ac:grpSpMkLst>
            <pc:docMk/>
            <pc:sldMk cId="2006117455" sldId="415"/>
            <ac:grpSpMk id="33" creationId="{2EA69325-2AE8-CEDF-5DCA-B7A05848CCA0}"/>
          </ac:grpSpMkLst>
        </pc:grpChg>
        <pc:grpChg chg="del">
          <ac:chgData name="Christian Joshua Ramos" userId="6e8843c48a43a3a7" providerId="LiveId" clId="{B9716AAF-A6EC-4143-9968-023784F7EEA9}" dt="2023-05-31T16:20:29.298" v="1620" actId="478"/>
          <ac:grpSpMkLst>
            <pc:docMk/>
            <pc:sldMk cId="2006117455" sldId="415"/>
            <ac:grpSpMk id="36" creationId="{1F4670FD-7781-6154-96B9-6E8CD71E09DC}"/>
          </ac:grpSpMkLst>
        </pc:grpChg>
        <pc:grpChg chg="add del mod">
          <ac:chgData name="Christian Joshua Ramos" userId="6e8843c48a43a3a7" providerId="LiveId" clId="{B9716AAF-A6EC-4143-9968-023784F7EEA9}" dt="2023-05-29T06:35:39.263" v="277"/>
          <ac:grpSpMkLst>
            <pc:docMk/>
            <pc:sldMk cId="2006117455" sldId="415"/>
            <ac:grpSpMk id="42" creationId="{83C9E187-B19D-3E08-B86E-6EC65738C183}"/>
          </ac:grpSpMkLst>
        </pc:grpChg>
        <pc:grpChg chg="add del mod">
          <ac:chgData name="Christian Joshua Ramos" userId="6e8843c48a43a3a7" providerId="LiveId" clId="{B9716AAF-A6EC-4143-9968-023784F7EEA9}" dt="2023-05-31T17:41:05.704" v="1676" actId="478"/>
          <ac:grpSpMkLst>
            <pc:docMk/>
            <pc:sldMk cId="2006117455" sldId="415"/>
            <ac:grpSpMk id="44" creationId="{053961CC-DAB6-A059-BFD2-A91DF3DC57A5}"/>
          </ac:grpSpMkLst>
        </pc:grpChg>
        <pc:grpChg chg="mod">
          <ac:chgData name="Christian Joshua Ramos" userId="6e8843c48a43a3a7" providerId="LiveId" clId="{B9716AAF-A6EC-4143-9968-023784F7EEA9}" dt="2023-05-31T16:20:34.478" v="1626"/>
          <ac:grpSpMkLst>
            <pc:docMk/>
            <pc:sldMk cId="2006117455" sldId="415"/>
            <ac:grpSpMk id="45" creationId="{A35E73C1-77C7-5AB0-F5EC-A696CAD582AB}"/>
          </ac:grpSpMkLst>
        </pc:grpChg>
        <pc:grpChg chg="add del mod">
          <ac:chgData name="Christian Joshua Ramos" userId="6e8843c48a43a3a7" providerId="LiveId" clId="{B9716AAF-A6EC-4143-9968-023784F7EEA9}" dt="2023-05-29T06:35:39.263" v="277"/>
          <ac:grpSpMkLst>
            <pc:docMk/>
            <pc:sldMk cId="2006117455" sldId="415"/>
            <ac:grpSpMk id="47" creationId="{E6E8847C-A14D-6AA0-B95A-DC6005BD594A}"/>
          </ac:grpSpMkLst>
        </pc:grpChg>
        <pc:grpChg chg="add del mod">
          <ac:chgData name="Christian Joshua Ramos" userId="6e8843c48a43a3a7" providerId="LiveId" clId="{B9716AAF-A6EC-4143-9968-023784F7EEA9}" dt="2023-05-31T17:41:05.144" v="1675" actId="478"/>
          <ac:grpSpMkLst>
            <pc:docMk/>
            <pc:sldMk cId="2006117455" sldId="415"/>
            <ac:grpSpMk id="49" creationId="{02DFD79B-B1F4-C72B-51A1-FFCABA70B518}"/>
          </ac:grpSpMkLst>
        </pc:grpChg>
        <pc:grpChg chg="add del mod">
          <ac:chgData name="Christian Joshua Ramos" userId="6e8843c48a43a3a7" providerId="LiveId" clId="{B9716AAF-A6EC-4143-9968-023784F7EEA9}" dt="2023-05-29T06:38:56.532" v="302" actId="478"/>
          <ac:grpSpMkLst>
            <pc:docMk/>
            <pc:sldMk cId="2006117455" sldId="415"/>
            <ac:grpSpMk id="55" creationId="{59A48B8F-2ADA-6F0D-42CE-5CB3B8ABD11A}"/>
          </ac:grpSpMkLst>
        </pc:grpChg>
        <pc:grpChg chg="add del mod">
          <ac:chgData name="Christian Joshua Ramos" userId="6e8843c48a43a3a7" providerId="LiveId" clId="{B9716AAF-A6EC-4143-9968-023784F7EEA9}" dt="2023-05-31T17:40:59.218" v="1672" actId="478"/>
          <ac:grpSpMkLst>
            <pc:docMk/>
            <pc:sldMk cId="2006117455" sldId="415"/>
            <ac:grpSpMk id="55" creationId="{FEFA4EB7-17FB-DA5F-1857-E05F68E760FC}"/>
          </ac:grpSpMkLst>
        </pc:grpChg>
        <pc:grpChg chg="add mod">
          <ac:chgData name="Christian Joshua Ramos" userId="6e8843c48a43a3a7" providerId="LiveId" clId="{B9716AAF-A6EC-4143-9968-023784F7EEA9}" dt="2023-05-31T17:41:15.888" v="1679" actId="1076"/>
          <ac:grpSpMkLst>
            <pc:docMk/>
            <pc:sldMk cId="2006117455" sldId="415"/>
            <ac:grpSpMk id="61" creationId="{8413F205-E09F-AC80-26B5-F5C6E22554C3}"/>
          </ac:grpSpMkLst>
        </pc:grpChg>
        <pc:grpChg chg="add del mod">
          <ac:chgData name="Christian Joshua Ramos" userId="6e8843c48a43a3a7" providerId="LiveId" clId="{B9716AAF-A6EC-4143-9968-023784F7EEA9}" dt="2023-05-29T06:39:03.318" v="306" actId="478"/>
          <ac:grpSpMkLst>
            <pc:docMk/>
            <pc:sldMk cId="2006117455" sldId="415"/>
            <ac:grpSpMk id="62" creationId="{738C7B6B-34C7-C7F7-F502-03BF210A47FF}"/>
          </ac:grpSpMkLst>
        </pc:grpChg>
        <pc:grpChg chg="mod">
          <ac:chgData name="Christian Joshua Ramos" userId="6e8843c48a43a3a7" providerId="LiveId" clId="{B9716AAF-A6EC-4143-9968-023784F7EEA9}" dt="2023-05-31T17:41:09.752" v="1678"/>
          <ac:grpSpMkLst>
            <pc:docMk/>
            <pc:sldMk cId="2006117455" sldId="415"/>
            <ac:grpSpMk id="62" creationId="{FA0D2599-2B6A-9233-3146-1DF3719A344E}"/>
          </ac:grpSpMkLst>
        </pc:grpChg>
        <pc:grpChg chg="del">
          <ac:chgData name="Christian Joshua Ramos" userId="6e8843c48a43a3a7" providerId="LiveId" clId="{B9716AAF-A6EC-4143-9968-023784F7EEA9}" dt="2023-05-31T16:20:29.827" v="1621" actId="478"/>
          <ac:grpSpMkLst>
            <pc:docMk/>
            <pc:sldMk cId="2006117455" sldId="415"/>
            <ac:grpSpMk id="226" creationId="{CB2601B4-EC42-9B26-D384-0CD522BD5F2D}"/>
          </ac:grpSpMkLst>
        </pc:grpChg>
        <pc:grpChg chg="del">
          <ac:chgData name="Christian Joshua Ramos" userId="6e8843c48a43a3a7" providerId="LiveId" clId="{B9716AAF-A6EC-4143-9968-023784F7EEA9}" dt="2023-05-31T16:20:31.738" v="1623" actId="478"/>
          <ac:grpSpMkLst>
            <pc:docMk/>
            <pc:sldMk cId="2006117455" sldId="415"/>
            <ac:grpSpMk id="231" creationId="{A8E00F04-7F43-0E08-10C0-F86180171587}"/>
          </ac:grpSpMkLst>
        </pc:grpChg>
        <pc:grpChg chg="mod">
          <ac:chgData name="Christian Joshua Ramos" userId="6e8843c48a43a3a7" providerId="LiveId" clId="{B9716AAF-A6EC-4143-9968-023784F7EEA9}" dt="2023-05-31T16:20:34.478" v="1626"/>
          <ac:grpSpMkLst>
            <pc:docMk/>
            <pc:sldMk cId="2006117455" sldId="415"/>
            <ac:grpSpMk id="254" creationId="{A4AAB651-28AE-9BE1-A043-ACE2116D3FB7}"/>
          </ac:grpSpMkLst>
        </pc:grpChg>
        <pc:grpChg chg="add mod">
          <ac:chgData name="Christian Joshua Ramos" userId="6e8843c48a43a3a7" providerId="LiveId" clId="{B9716AAF-A6EC-4143-9968-023784F7EEA9}" dt="2023-05-31T17:41:15.888" v="1679" actId="1076"/>
          <ac:grpSpMkLst>
            <pc:docMk/>
            <pc:sldMk cId="2006117455" sldId="415"/>
            <ac:grpSpMk id="277" creationId="{8CE61C01-5076-A211-3C3E-677CE0EE883D}"/>
          </ac:grpSpMkLst>
        </pc:grpChg>
        <pc:grpChg chg="mod">
          <ac:chgData name="Christian Joshua Ramos" userId="6e8843c48a43a3a7" providerId="LiveId" clId="{B9716AAF-A6EC-4143-9968-023784F7EEA9}" dt="2023-05-31T17:41:09.752" v="1678"/>
          <ac:grpSpMkLst>
            <pc:docMk/>
            <pc:sldMk cId="2006117455" sldId="415"/>
            <ac:grpSpMk id="278" creationId="{DCF5727C-471E-8E92-8A68-E8BE1EE7E64E}"/>
          </ac:grpSpMkLst>
        </pc:grpChg>
        <pc:grpChg chg="add mod">
          <ac:chgData name="Christian Joshua Ramos" userId="6e8843c48a43a3a7" providerId="LiveId" clId="{B9716AAF-A6EC-4143-9968-023784F7EEA9}" dt="2023-05-31T17:41:15.888" v="1679" actId="1076"/>
          <ac:grpSpMkLst>
            <pc:docMk/>
            <pc:sldMk cId="2006117455" sldId="415"/>
            <ac:grpSpMk id="282" creationId="{41716E6D-C706-2B74-4DEA-56A226850E7F}"/>
          </ac:grpSpMkLst>
        </pc:grpChg>
        <pc:grpChg chg="add mod">
          <ac:chgData name="Christian Joshua Ramos" userId="6e8843c48a43a3a7" providerId="LiveId" clId="{B9716AAF-A6EC-4143-9968-023784F7EEA9}" dt="2023-05-31T17:41:15.888" v="1679" actId="1076"/>
          <ac:grpSpMkLst>
            <pc:docMk/>
            <pc:sldMk cId="2006117455" sldId="415"/>
            <ac:grpSpMk id="285" creationId="{454E77D2-C65B-16FF-3FD7-4737908E45C2}"/>
          </ac:grpSpMkLst>
        </pc:grpChg>
        <pc:picChg chg="mod">
          <ac:chgData name="Christian Joshua Ramos" userId="6e8843c48a43a3a7" providerId="LiveId" clId="{B9716AAF-A6EC-4143-9968-023784F7EEA9}" dt="2023-05-29T06:35:35.407" v="276"/>
          <ac:picMkLst>
            <pc:docMk/>
            <pc:sldMk cId="2006117455" sldId="415"/>
            <ac:picMk id="44" creationId="{C32683FB-A571-01AE-4ED4-0DC81A37CE86}"/>
          </ac:picMkLst>
        </pc:picChg>
        <pc:picChg chg="add del mod">
          <ac:chgData name="Christian Joshua Ramos" userId="6e8843c48a43a3a7" providerId="LiveId" clId="{B9716AAF-A6EC-4143-9968-023784F7EEA9}" dt="2023-05-29T06:35:39.263" v="277"/>
          <ac:picMkLst>
            <pc:docMk/>
            <pc:sldMk cId="2006117455" sldId="415"/>
            <ac:picMk id="46" creationId="{60925559-726C-CF05-BF1B-459B9BF6BEF1}"/>
          </ac:picMkLst>
        </pc:picChg>
        <pc:picChg chg="mod">
          <ac:chgData name="Christian Joshua Ramos" userId="6e8843c48a43a3a7" providerId="LiveId" clId="{B9716AAF-A6EC-4143-9968-023784F7EEA9}" dt="2023-05-29T06:35:35.407" v="276"/>
          <ac:picMkLst>
            <pc:docMk/>
            <pc:sldMk cId="2006117455" sldId="415"/>
            <ac:picMk id="49" creationId="{BFC68842-EDD9-B861-402E-FFD24C0881C4}"/>
          </ac:picMkLst>
        </pc:picChg>
        <pc:picChg chg="mod">
          <ac:chgData name="Christian Joshua Ramos" userId="6e8843c48a43a3a7" providerId="LiveId" clId="{B9716AAF-A6EC-4143-9968-023784F7EEA9}" dt="2023-05-29T06:36:19.550" v="283" actId="1076"/>
          <ac:picMkLst>
            <pc:docMk/>
            <pc:sldMk cId="2006117455" sldId="415"/>
            <ac:picMk id="58" creationId="{99D83DCC-D616-52EB-1360-94045B393143}"/>
          </ac:picMkLst>
        </pc:picChg>
        <pc:picChg chg="add del mod">
          <ac:chgData name="Christian Joshua Ramos" userId="6e8843c48a43a3a7" providerId="LiveId" clId="{B9716AAF-A6EC-4143-9968-023784F7EEA9}" dt="2023-05-29T06:39:00.480" v="305" actId="478"/>
          <ac:picMkLst>
            <pc:docMk/>
            <pc:sldMk cId="2006117455" sldId="415"/>
            <ac:picMk id="61" creationId="{4DED88AB-911E-FC36-C32B-39CFA3032A78}"/>
          </ac:picMkLst>
        </pc:picChg>
        <pc:picChg chg="mod">
          <ac:chgData name="Christian Joshua Ramos" userId="6e8843c48a43a3a7" providerId="LiveId" clId="{B9716AAF-A6EC-4143-9968-023784F7EEA9}" dt="2023-05-29T06:37:03.125" v="293" actId="1076"/>
          <ac:picMkLst>
            <pc:docMk/>
            <pc:sldMk cId="2006117455" sldId="415"/>
            <ac:picMk id="275" creationId="{F5030184-927C-94EC-9E30-EE9384FC4430}"/>
          </ac:picMkLst>
        </pc:picChg>
      </pc:sldChg>
      <pc:sldChg chg="addSp delSp modSp add mod modAnim">
        <pc:chgData name="Christian Joshua Ramos" userId="6e8843c48a43a3a7" providerId="LiveId" clId="{B9716AAF-A6EC-4143-9968-023784F7EEA9}" dt="2023-05-29T07:13:53.565" v="638" actId="1076"/>
        <pc:sldMkLst>
          <pc:docMk/>
          <pc:sldMk cId="3321138941" sldId="416"/>
        </pc:sldMkLst>
        <pc:spChg chg="del">
          <ac:chgData name="Christian Joshua Ramos" userId="6e8843c48a43a3a7" providerId="LiveId" clId="{B9716AAF-A6EC-4143-9968-023784F7EEA9}" dt="2023-05-29T06:12:15.092" v="10" actId="478"/>
          <ac:spMkLst>
            <pc:docMk/>
            <pc:sldMk cId="3321138941" sldId="416"/>
            <ac:spMk id="8" creationId="{F45DB80B-0124-F90E-217D-B6AB6631D31F}"/>
          </ac:spMkLst>
        </pc:spChg>
        <pc:spChg chg="mod">
          <ac:chgData name="Christian Joshua Ramos" userId="6e8843c48a43a3a7" providerId="LiveId" clId="{B9716AAF-A6EC-4143-9968-023784F7EEA9}" dt="2023-05-29T06:34:19.291" v="262" actId="1076"/>
          <ac:spMkLst>
            <pc:docMk/>
            <pc:sldMk cId="3321138941" sldId="416"/>
            <ac:spMk id="15" creationId="{438618EB-3A9A-74E9-D2EE-8425BBC48B26}"/>
          </ac:spMkLst>
        </pc:spChg>
        <pc:spChg chg="mod">
          <ac:chgData name="Christian Joshua Ramos" userId="6e8843c48a43a3a7" providerId="LiveId" clId="{B9716AAF-A6EC-4143-9968-023784F7EEA9}" dt="2023-05-29T06:12:24.322" v="13" actId="1076"/>
          <ac:spMkLst>
            <pc:docMk/>
            <pc:sldMk cId="3321138941" sldId="416"/>
            <ac:spMk id="17" creationId="{02D3FF29-C2B5-E2CF-9877-BFE3DBAB65F3}"/>
          </ac:spMkLst>
        </pc:spChg>
        <pc:spChg chg="mod">
          <ac:chgData name="Christian Joshua Ramos" userId="6e8843c48a43a3a7" providerId="LiveId" clId="{B9716AAF-A6EC-4143-9968-023784F7EEA9}" dt="2023-05-29T06:12:34.297" v="16" actId="1076"/>
          <ac:spMkLst>
            <pc:docMk/>
            <pc:sldMk cId="3321138941" sldId="416"/>
            <ac:spMk id="18" creationId="{CE9F7846-4F75-F999-673A-057253F10E6F}"/>
          </ac:spMkLst>
        </pc:spChg>
        <pc:spChg chg="mod">
          <ac:chgData name="Christian Joshua Ramos" userId="6e8843c48a43a3a7" providerId="LiveId" clId="{B9716AAF-A6EC-4143-9968-023784F7EEA9}" dt="2023-05-29T06:12:39.395" v="17" actId="1076"/>
          <ac:spMkLst>
            <pc:docMk/>
            <pc:sldMk cId="3321138941" sldId="416"/>
            <ac:spMk id="31" creationId="{71DC5168-D063-34FF-9C98-9A8365A4C251}"/>
          </ac:spMkLst>
        </pc:spChg>
        <pc:spChg chg="del">
          <ac:chgData name="Christian Joshua Ramos" userId="6e8843c48a43a3a7" providerId="LiveId" clId="{B9716AAF-A6EC-4143-9968-023784F7EEA9}" dt="2023-05-29T06:12:12.517" v="8" actId="478"/>
          <ac:spMkLst>
            <pc:docMk/>
            <pc:sldMk cId="3321138941" sldId="416"/>
            <ac:spMk id="39" creationId="{6E21CA8B-C01E-9715-7866-3D554C49828C}"/>
          </ac:spMkLst>
        </pc:spChg>
        <pc:spChg chg="del mod">
          <ac:chgData name="Christian Joshua Ramos" userId="6e8843c48a43a3a7" providerId="LiveId" clId="{B9716AAF-A6EC-4143-9968-023784F7EEA9}" dt="2023-05-29T06:12:06.549" v="3" actId="478"/>
          <ac:spMkLst>
            <pc:docMk/>
            <pc:sldMk cId="3321138941" sldId="416"/>
            <ac:spMk id="40" creationId="{BB1A748D-7E7A-4A04-C830-A319B7970A90}"/>
          </ac:spMkLst>
        </pc:spChg>
        <pc:spChg chg="add mod">
          <ac:chgData name="Christian Joshua Ramos" userId="6e8843c48a43a3a7" providerId="LiveId" clId="{B9716AAF-A6EC-4143-9968-023784F7EEA9}" dt="2023-05-29T06:31:01.313" v="170" actId="1076"/>
          <ac:spMkLst>
            <pc:docMk/>
            <pc:sldMk cId="3321138941" sldId="416"/>
            <ac:spMk id="41" creationId="{0CC7056C-D486-3A59-3BF2-BFCC02CC1EDC}"/>
          </ac:spMkLst>
        </pc:spChg>
        <pc:spChg chg="add del mod">
          <ac:chgData name="Christian Joshua Ramos" userId="6e8843c48a43a3a7" providerId="LiveId" clId="{B9716AAF-A6EC-4143-9968-023784F7EEA9}" dt="2023-05-29T06:35:15.739" v="272" actId="1036"/>
          <ac:spMkLst>
            <pc:docMk/>
            <pc:sldMk cId="3321138941" sldId="416"/>
            <ac:spMk id="42" creationId="{A7C77725-33DE-D4BB-11E4-B3AF079ABED2}"/>
          </ac:spMkLst>
        </pc:spChg>
        <pc:spChg chg="add mod">
          <ac:chgData name="Christian Joshua Ramos" userId="6e8843c48a43a3a7" providerId="LiveId" clId="{B9716AAF-A6EC-4143-9968-023784F7EEA9}" dt="2023-05-29T06:22:23.380" v="88" actId="123"/>
          <ac:spMkLst>
            <pc:docMk/>
            <pc:sldMk cId="3321138941" sldId="416"/>
            <ac:spMk id="43" creationId="{FBECB33E-49E2-83B9-F0EB-92891AB2C951}"/>
          </ac:spMkLst>
        </pc:spChg>
        <pc:spChg chg="add mod topLvl">
          <ac:chgData name="Christian Joshua Ramos" userId="6e8843c48a43a3a7" providerId="LiveId" clId="{B9716AAF-A6EC-4143-9968-023784F7EEA9}" dt="2023-05-29T06:40:32.345" v="324" actId="1036"/>
          <ac:spMkLst>
            <pc:docMk/>
            <pc:sldMk cId="3321138941" sldId="416"/>
            <ac:spMk id="44" creationId="{4150EEFC-1D30-E8FB-8897-811AC15396FF}"/>
          </ac:spMkLst>
        </pc:spChg>
        <pc:spChg chg="add mod ord">
          <ac:chgData name="Christian Joshua Ramos" userId="6e8843c48a43a3a7" providerId="LiveId" clId="{B9716AAF-A6EC-4143-9968-023784F7EEA9}" dt="2023-05-29T06:40:21.617" v="319" actId="1038"/>
          <ac:spMkLst>
            <pc:docMk/>
            <pc:sldMk cId="3321138941" sldId="416"/>
            <ac:spMk id="45" creationId="{5955B11B-A125-3E9E-48EF-5C1CE83904F6}"/>
          </ac:spMkLst>
        </pc:spChg>
        <pc:spChg chg="mod topLvl">
          <ac:chgData name="Christian Joshua Ramos" userId="6e8843c48a43a3a7" providerId="LiveId" clId="{B9716AAF-A6EC-4143-9968-023784F7EEA9}" dt="2023-05-29T06:40:58.385" v="327" actId="164"/>
          <ac:spMkLst>
            <pc:docMk/>
            <pc:sldMk cId="3321138941" sldId="416"/>
            <ac:spMk id="50" creationId="{FC7C48F3-2335-6BF9-145A-289D1EF92F68}"/>
          </ac:spMkLst>
        </pc:spChg>
        <pc:spChg chg="add mod ord">
          <ac:chgData name="Christian Joshua Ramos" userId="6e8843c48a43a3a7" providerId="LiveId" clId="{B9716AAF-A6EC-4143-9968-023784F7EEA9}" dt="2023-05-29T06:34:12.344" v="260" actId="1076"/>
          <ac:spMkLst>
            <pc:docMk/>
            <pc:sldMk cId="3321138941" sldId="416"/>
            <ac:spMk id="52" creationId="{6C3454E9-E720-FAEF-77B1-22A29EA0BDAF}"/>
          </ac:spMkLst>
        </pc:spChg>
        <pc:spChg chg="add mod">
          <ac:chgData name="Christian Joshua Ramos" userId="6e8843c48a43a3a7" providerId="LiveId" clId="{B9716AAF-A6EC-4143-9968-023784F7EEA9}" dt="2023-05-29T06:31:58.705" v="191" actId="571"/>
          <ac:spMkLst>
            <pc:docMk/>
            <pc:sldMk cId="3321138941" sldId="416"/>
            <ac:spMk id="54" creationId="{3E0DA768-2F8B-ABC9-8150-0130883B36CF}"/>
          </ac:spMkLst>
        </pc:spChg>
        <pc:spChg chg="add mod">
          <ac:chgData name="Christian Joshua Ramos" userId="6e8843c48a43a3a7" providerId="LiveId" clId="{B9716AAF-A6EC-4143-9968-023784F7EEA9}" dt="2023-05-29T06:42:41.812" v="354" actId="1035"/>
          <ac:spMkLst>
            <pc:docMk/>
            <pc:sldMk cId="3321138941" sldId="416"/>
            <ac:spMk id="58" creationId="{8A28CA9D-5612-870F-2A40-C95E1123BB11}"/>
          </ac:spMkLst>
        </pc:spChg>
        <pc:spChg chg="add mod">
          <ac:chgData name="Christian Joshua Ramos" userId="6e8843c48a43a3a7" providerId="LiveId" clId="{B9716AAF-A6EC-4143-9968-023784F7EEA9}" dt="2023-05-29T06:34:18.529" v="261" actId="1076"/>
          <ac:spMkLst>
            <pc:docMk/>
            <pc:sldMk cId="3321138941" sldId="416"/>
            <ac:spMk id="59" creationId="{07672FDA-ED7E-4310-5FA9-0DA9CF4301CC}"/>
          </ac:spMkLst>
        </pc:spChg>
        <pc:spChg chg="add mod">
          <ac:chgData name="Christian Joshua Ramos" userId="6e8843c48a43a3a7" providerId="LiveId" clId="{B9716AAF-A6EC-4143-9968-023784F7EEA9}" dt="2023-05-29T06:35:18.515" v="274" actId="571"/>
          <ac:spMkLst>
            <pc:docMk/>
            <pc:sldMk cId="3321138941" sldId="416"/>
            <ac:spMk id="60" creationId="{7EF9EBA7-2A88-62BD-E3A9-5013B7FCFFF2}"/>
          </ac:spMkLst>
        </pc:spChg>
        <pc:spChg chg="add mod">
          <ac:chgData name="Christian Joshua Ramos" userId="6e8843c48a43a3a7" providerId="LiveId" clId="{B9716AAF-A6EC-4143-9968-023784F7EEA9}" dt="2023-05-29T06:35:18.515" v="274" actId="571"/>
          <ac:spMkLst>
            <pc:docMk/>
            <pc:sldMk cId="3321138941" sldId="416"/>
            <ac:spMk id="61" creationId="{DCF07D19-1E27-8D7D-6E0D-C3FF99C54098}"/>
          </ac:spMkLst>
        </pc:spChg>
        <pc:spChg chg="mod">
          <ac:chgData name="Christian Joshua Ramos" userId="6e8843c48a43a3a7" providerId="LiveId" clId="{B9716AAF-A6EC-4143-9968-023784F7EEA9}" dt="2023-05-29T06:13:39.085" v="33" actId="1076"/>
          <ac:spMkLst>
            <pc:docMk/>
            <pc:sldMk cId="3321138941" sldId="416"/>
            <ac:spMk id="224" creationId="{71695BF6-5D69-B85D-35FC-8F85F9148FC3}"/>
          </ac:spMkLst>
        </pc:spChg>
        <pc:spChg chg="del">
          <ac:chgData name="Christian Joshua Ramos" userId="6e8843c48a43a3a7" providerId="LiveId" clId="{B9716AAF-A6EC-4143-9968-023784F7EEA9}" dt="2023-05-29T06:12:17.576" v="11" actId="478"/>
          <ac:spMkLst>
            <pc:docMk/>
            <pc:sldMk cId="3321138941" sldId="416"/>
            <ac:spMk id="225" creationId="{B90BC8DA-0C1B-52C2-2F07-726D86E9EA55}"/>
          </ac:spMkLst>
        </pc:spChg>
        <pc:spChg chg="del topLvl">
          <ac:chgData name="Christian Joshua Ramos" userId="6e8843c48a43a3a7" providerId="LiveId" clId="{B9716AAF-A6EC-4143-9968-023784F7EEA9}" dt="2023-05-29T06:12:11.731" v="7" actId="478"/>
          <ac:spMkLst>
            <pc:docMk/>
            <pc:sldMk cId="3321138941" sldId="416"/>
            <ac:spMk id="228" creationId="{555BE0A9-51D7-646C-31F1-D97CA6FC0547}"/>
          </ac:spMkLst>
        </pc:spChg>
        <pc:spChg chg="del topLvl">
          <ac:chgData name="Christian Joshua Ramos" userId="6e8843c48a43a3a7" providerId="LiveId" clId="{B9716AAF-A6EC-4143-9968-023784F7EEA9}" dt="2023-05-29T06:12:09.858" v="6" actId="478"/>
          <ac:spMkLst>
            <pc:docMk/>
            <pc:sldMk cId="3321138941" sldId="416"/>
            <ac:spMk id="229" creationId="{E5DF3128-8039-61CC-ED12-4FEFC32A6F9C}"/>
          </ac:spMkLst>
        </pc:spChg>
        <pc:spChg chg="del">
          <ac:chgData name="Christian Joshua Ramos" userId="6e8843c48a43a3a7" providerId="LiveId" clId="{B9716AAF-A6EC-4143-9968-023784F7EEA9}" dt="2023-05-29T06:12:07.676" v="4" actId="478"/>
          <ac:spMkLst>
            <pc:docMk/>
            <pc:sldMk cId="3321138941" sldId="416"/>
            <ac:spMk id="230" creationId="{4E82CAC2-F1BB-DF87-B8B7-88E7AB751B40}"/>
          </ac:spMkLst>
        </pc:spChg>
        <pc:spChg chg="mod">
          <ac:chgData name="Christian Joshua Ramos" userId="6e8843c48a43a3a7" providerId="LiveId" clId="{B9716AAF-A6EC-4143-9968-023784F7EEA9}" dt="2023-05-29T06:13:24.707" v="29" actId="1076"/>
          <ac:spMkLst>
            <pc:docMk/>
            <pc:sldMk cId="3321138941" sldId="416"/>
            <ac:spMk id="251" creationId="{ED975953-630C-F2FF-8C9D-4BD39124C30C}"/>
          </ac:spMkLst>
        </pc:spChg>
        <pc:spChg chg="mod">
          <ac:chgData name="Christian Joshua Ramos" userId="6e8843c48a43a3a7" providerId="LiveId" clId="{B9716AAF-A6EC-4143-9968-023784F7EEA9}" dt="2023-05-29T06:13:41.073" v="34" actId="1076"/>
          <ac:spMkLst>
            <pc:docMk/>
            <pc:sldMk cId="3321138941" sldId="416"/>
            <ac:spMk id="252" creationId="{365F2727-6D1C-9625-9739-206A15D59146}"/>
          </ac:spMkLst>
        </pc:spChg>
        <pc:spChg chg="add mod">
          <ac:chgData name="Christian Joshua Ramos" userId="6e8843c48a43a3a7" providerId="LiveId" clId="{B9716AAF-A6EC-4143-9968-023784F7EEA9}" dt="2023-05-29T07:11:49.446" v="619" actId="1076"/>
          <ac:spMkLst>
            <pc:docMk/>
            <pc:sldMk cId="3321138941" sldId="416"/>
            <ac:spMk id="273" creationId="{F4BDA4C9-947F-B310-33A1-54952B23F164}"/>
          </ac:spMkLst>
        </pc:spChg>
        <pc:spChg chg="add del mod">
          <ac:chgData name="Christian Joshua Ramos" userId="6e8843c48a43a3a7" providerId="LiveId" clId="{B9716AAF-A6EC-4143-9968-023784F7EEA9}" dt="2023-05-29T07:13:29.871" v="631" actId="478"/>
          <ac:spMkLst>
            <pc:docMk/>
            <pc:sldMk cId="3321138941" sldId="416"/>
            <ac:spMk id="276" creationId="{C89E02A2-AF23-9CE5-5C8D-B1174828CE97}"/>
          </ac:spMkLst>
        </pc:spChg>
        <pc:spChg chg="add mod">
          <ac:chgData name="Christian Joshua Ramos" userId="6e8843c48a43a3a7" providerId="LiveId" clId="{B9716AAF-A6EC-4143-9968-023784F7EEA9}" dt="2023-05-29T07:13:37.077" v="633" actId="1076"/>
          <ac:spMkLst>
            <pc:docMk/>
            <pc:sldMk cId="3321138941" sldId="416"/>
            <ac:spMk id="277" creationId="{28A3DE47-B71C-0E3E-99D2-A87C46D67D0F}"/>
          </ac:spMkLst>
        </pc:spChg>
        <pc:spChg chg="mod">
          <ac:chgData name="Christian Joshua Ramos" userId="6e8843c48a43a3a7" providerId="LiveId" clId="{B9716AAF-A6EC-4143-9968-023784F7EEA9}" dt="2023-05-29T06:13:13.653" v="26" actId="1076"/>
          <ac:spMkLst>
            <pc:docMk/>
            <pc:sldMk cId="3321138941" sldId="416"/>
            <ac:spMk id="1063" creationId="{421AACBF-9042-D94F-5A42-93CBCEA13436}"/>
          </ac:spMkLst>
        </pc:spChg>
        <pc:grpChg chg="mod">
          <ac:chgData name="Christian Joshua Ramos" userId="6e8843c48a43a3a7" providerId="LiveId" clId="{B9716AAF-A6EC-4143-9968-023784F7EEA9}" dt="2023-05-29T06:13:35.726" v="32" actId="1076"/>
          <ac:grpSpMkLst>
            <pc:docMk/>
            <pc:sldMk cId="3321138941" sldId="416"/>
            <ac:grpSpMk id="19" creationId="{C32152E0-2B7E-A2CE-B77B-9CE7170E1EAF}"/>
          </ac:grpSpMkLst>
        </pc:grpChg>
        <pc:grpChg chg="mod">
          <ac:chgData name="Christian Joshua Ramos" userId="6e8843c48a43a3a7" providerId="LiveId" clId="{B9716AAF-A6EC-4143-9968-023784F7EEA9}" dt="2023-05-29T06:13:00.552" v="22" actId="1076"/>
          <ac:grpSpMkLst>
            <pc:docMk/>
            <pc:sldMk cId="3321138941" sldId="416"/>
            <ac:grpSpMk id="22" creationId="{536245E3-5686-9875-D08F-B74626745F5A}"/>
          </ac:grpSpMkLst>
        </pc:grpChg>
        <pc:grpChg chg="mod">
          <ac:chgData name="Christian Joshua Ramos" userId="6e8843c48a43a3a7" providerId="LiveId" clId="{B9716AAF-A6EC-4143-9968-023784F7EEA9}" dt="2023-05-29T06:13:17.491" v="27" actId="1076"/>
          <ac:grpSpMkLst>
            <pc:docMk/>
            <pc:sldMk cId="3321138941" sldId="416"/>
            <ac:grpSpMk id="25" creationId="{5B5DF60E-DCDA-AC80-3B4F-9241564E9BD7}"/>
          </ac:grpSpMkLst>
        </pc:grpChg>
        <pc:grpChg chg="mod">
          <ac:chgData name="Christian Joshua Ramos" userId="6e8843c48a43a3a7" providerId="LiveId" clId="{B9716AAF-A6EC-4143-9968-023784F7EEA9}" dt="2023-05-29T06:13:28.709" v="30" actId="1076"/>
          <ac:grpSpMkLst>
            <pc:docMk/>
            <pc:sldMk cId="3321138941" sldId="416"/>
            <ac:grpSpMk id="28" creationId="{AEA5E93C-BA04-A58C-6ECC-C4D5BA4DF8E8}"/>
          </ac:grpSpMkLst>
        </pc:grpChg>
        <pc:grpChg chg="del">
          <ac:chgData name="Christian Joshua Ramos" userId="6e8843c48a43a3a7" providerId="LiveId" clId="{B9716AAF-A6EC-4143-9968-023784F7EEA9}" dt="2023-05-29T06:12:13.145" v="9" actId="478"/>
          <ac:grpSpMkLst>
            <pc:docMk/>
            <pc:sldMk cId="3321138941" sldId="416"/>
            <ac:grpSpMk id="33" creationId="{2EA69325-2AE8-CEDF-5DCA-B7A05848CCA0}"/>
          </ac:grpSpMkLst>
        </pc:grpChg>
        <pc:grpChg chg="del">
          <ac:chgData name="Christian Joshua Ramos" userId="6e8843c48a43a3a7" providerId="LiveId" clId="{B9716AAF-A6EC-4143-9968-023784F7EEA9}" dt="2023-05-29T06:12:04.030" v="1" actId="478"/>
          <ac:grpSpMkLst>
            <pc:docMk/>
            <pc:sldMk cId="3321138941" sldId="416"/>
            <ac:grpSpMk id="36" creationId="{1F4670FD-7781-6154-96B9-6E8CD71E09DC}"/>
          </ac:grpSpMkLst>
        </pc:grpChg>
        <pc:grpChg chg="add del mod">
          <ac:chgData name="Christian Joshua Ramos" userId="6e8843c48a43a3a7" providerId="LiveId" clId="{B9716AAF-A6EC-4143-9968-023784F7EEA9}" dt="2023-05-29T06:27:09.231" v="117" actId="165"/>
          <ac:grpSpMkLst>
            <pc:docMk/>
            <pc:sldMk cId="3321138941" sldId="416"/>
            <ac:grpSpMk id="47" creationId="{A4BD4884-502F-DBED-AE34-D1B5BA7BDA01}"/>
          </ac:grpSpMkLst>
        </pc:grpChg>
        <pc:grpChg chg="add mod">
          <ac:chgData name="Christian Joshua Ramos" userId="6e8843c48a43a3a7" providerId="LiveId" clId="{B9716AAF-A6EC-4143-9968-023784F7EEA9}" dt="2023-05-29T06:40:32.345" v="324" actId="1036"/>
          <ac:grpSpMkLst>
            <pc:docMk/>
            <pc:sldMk cId="3321138941" sldId="416"/>
            <ac:grpSpMk id="48" creationId="{9555F65A-1129-2B48-F828-2ABEBEAE8904}"/>
          </ac:grpSpMkLst>
        </pc:grpChg>
        <pc:grpChg chg="add del mod">
          <ac:chgData name="Christian Joshua Ramos" userId="6e8843c48a43a3a7" providerId="LiveId" clId="{B9716AAF-A6EC-4143-9968-023784F7EEA9}" dt="2023-05-29T06:28:38.193" v="142" actId="165"/>
          <ac:grpSpMkLst>
            <pc:docMk/>
            <pc:sldMk cId="3321138941" sldId="416"/>
            <ac:grpSpMk id="49" creationId="{AEA4FB05-5825-81FD-A22E-CC47F7615583}"/>
          </ac:grpSpMkLst>
        </pc:grpChg>
        <pc:grpChg chg="add del mod">
          <ac:chgData name="Christian Joshua Ramos" userId="6e8843c48a43a3a7" providerId="LiveId" clId="{B9716AAF-A6EC-4143-9968-023784F7EEA9}" dt="2023-05-29T06:32:41.249" v="206" actId="165"/>
          <ac:grpSpMkLst>
            <pc:docMk/>
            <pc:sldMk cId="3321138941" sldId="416"/>
            <ac:grpSpMk id="53" creationId="{DD28A879-6786-D1E1-9E9B-869D2A4D83ED}"/>
          </ac:grpSpMkLst>
        </pc:grpChg>
        <pc:grpChg chg="add mod">
          <ac:chgData name="Christian Joshua Ramos" userId="6e8843c48a43a3a7" providerId="LiveId" clId="{B9716AAF-A6EC-4143-9968-023784F7EEA9}" dt="2023-05-29T06:34:12.344" v="260" actId="1076"/>
          <ac:grpSpMkLst>
            <pc:docMk/>
            <pc:sldMk cId="3321138941" sldId="416"/>
            <ac:grpSpMk id="57" creationId="{8386CA24-7DA0-D357-F935-32CC7139151D}"/>
          </ac:grpSpMkLst>
        </pc:grpChg>
        <pc:grpChg chg="add mod">
          <ac:chgData name="Christian Joshua Ramos" userId="6e8843c48a43a3a7" providerId="LiveId" clId="{B9716AAF-A6EC-4143-9968-023784F7EEA9}" dt="2023-05-29T06:40:58.385" v="327" actId="164"/>
          <ac:grpSpMkLst>
            <pc:docMk/>
            <pc:sldMk cId="3321138941" sldId="416"/>
            <ac:grpSpMk id="62" creationId="{8E6C0621-BDC2-3B22-55E8-701718811B85}"/>
          </ac:grpSpMkLst>
        </pc:grpChg>
        <pc:grpChg chg="del">
          <ac:chgData name="Christian Joshua Ramos" userId="6e8843c48a43a3a7" providerId="LiveId" clId="{B9716AAF-A6EC-4143-9968-023784F7EEA9}" dt="2023-05-29T06:12:09.858" v="6" actId="478"/>
          <ac:grpSpMkLst>
            <pc:docMk/>
            <pc:sldMk cId="3321138941" sldId="416"/>
            <ac:grpSpMk id="226" creationId="{CB2601B4-EC42-9B26-D384-0CD522BD5F2D}"/>
          </ac:grpSpMkLst>
        </pc:grpChg>
        <pc:grpChg chg="del">
          <ac:chgData name="Christian Joshua Ramos" userId="6e8843c48a43a3a7" providerId="LiveId" clId="{B9716AAF-A6EC-4143-9968-023784F7EEA9}" dt="2023-05-29T06:12:07.676" v="4" actId="478"/>
          <ac:grpSpMkLst>
            <pc:docMk/>
            <pc:sldMk cId="3321138941" sldId="416"/>
            <ac:grpSpMk id="227" creationId="{331657E5-1309-5629-E7E0-33DD5B35D463}"/>
          </ac:grpSpMkLst>
        </pc:grpChg>
        <pc:grpChg chg="del">
          <ac:chgData name="Christian Joshua Ramos" userId="6e8843c48a43a3a7" providerId="LiveId" clId="{B9716AAF-A6EC-4143-9968-023784F7EEA9}" dt="2023-05-29T06:12:08.477" v="5" actId="478"/>
          <ac:grpSpMkLst>
            <pc:docMk/>
            <pc:sldMk cId="3321138941" sldId="416"/>
            <ac:grpSpMk id="231" creationId="{A8E00F04-7F43-0E08-10C0-F86180171587}"/>
          </ac:grpSpMkLst>
        </pc:grpChg>
        <pc:graphicFrameChg chg="mod modGraphic">
          <ac:chgData name="Christian Joshua Ramos" userId="6e8843c48a43a3a7" providerId="LiveId" clId="{B9716AAF-A6EC-4143-9968-023784F7EEA9}" dt="2023-05-29T06:14:46.762" v="36"/>
          <ac:graphicFrameMkLst>
            <pc:docMk/>
            <pc:sldMk cId="3321138941" sldId="416"/>
            <ac:graphicFrameMk id="86" creationId="{6481D3CC-8BA6-1817-BD87-3592522CE8B1}"/>
          </ac:graphicFrameMkLst>
        </pc:graphicFrameChg>
        <pc:picChg chg="add mod">
          <ac:chgData name="Christian Joshua Ramos" userId="6e8843c48a43a3a7" providerId="LiveId" clId="{B9716AAF-A6EC-4143-9968-023784F7EEA9}" dt="2023-05-29T06:34:26.924" v="264" actId="1036"/>
          <ac:picMkLst>
            <pc:docMk/>
            <pc:sldMk cId="3321138941" sldId="416"/>
            <ac:picMk id="14" creationId="{1395DB11-65A0-67BB-25AE-F7AFDB5E7443}"/>
          </ac:picMkLst>
        </pc:picChg>
        <pc:picChg chg="add mod topLvl">
          <ac:chgData name="Christian Joshua Ramos" userId="6e8843c48a43a3a7" providerId="LiveId" clId="{B9716AAF-A6EC-4143-9968-023784F7EEA9}" dt="2023-05-29T06:40:32.345" v="324" actId="1036"/>
          <ac:picMkLst>
            <pc:docMk/>
            <pc:sldMk cId="3321138941" sldId="416"/>
            <ac:picMk id="46" creationId="{C20B7A35-781C-C2A5-939E-43EABF8059D0}"/>
          </ac:picMkLst>
        </pc:picChg>
        <pc:picChg chg="del mod topLvl">
          <ac:chgData name="Christian Joshua Ramos" userId="6e8843c48a43a3a7" providerId="LiveId" clId="{B9716AAF-A6EC-4143-9968-023784F7EEA9}" dt="2023-05-29T06:29:04.001" v="148" actId="478"/>
          <ac:picMkLst>
            <pc:docMk/>
            <pc:sldMk cId="3321138941" sldId="416"/>
            <ac:picMk id="51" creationId="{386E66D3-E938-E8F1-8197-CA1586C7A480}"/>
          </ac:picMkLst>
        </pc:picChg>
        <pc:picChg chg="add mod">
          <ac:chgData name="Christian Joshua Ramos" userId="6e8843c48a43a3a7" providerId="LiveId" clId="{B9716AAF-A6EC-4143-9968-023784F7EEA9}" dt="2023-05-29T06:31:58.705" v="191" actId="571"/>
          <ac:picMkLst>
            <pc:docMk/>
            <pc:sldMk cId="3321138941" sldId="416"/>
            <ac:picMk id="55" creationId="{D6637184-8E9F-D637-B346-D6845354493F}"/>
          </ac:picMkLst>
        </pc:picChg>
        <pc:picChg chg="add mod">
          <ac:chgData name="Christian Joshua Ramos" userId="6e8843c48a43a3a7" providerId="LiveId" clId="{B9716AAF-A6EC-4143-9968-023784F7EEA9}" dt="2023-05-29T07:13:53.565" v="638" actId="1076"/>
          <ac:picMkLst>
            <pc:docMk/>
            <pc:sldMk cId="3321138941" sldId="416"/>
            <ac:picMk id="275" creationId="{2A01EB18-686F-6807-F9FF-28ACFFDBE9EF}"/>
          </ac:picMkLst>
        </pc:picChg>
        <pc:picChg chg="add mod topLvl">
          <ac:chgData name="Christian Joshua Ramos" userId="6e8843c48a43a3a7" providerId="LiveId" clId="{B9716AAF-A6EC-4143-9968-023784F7EEA9}" dt="2023-05-29T06:40:58.385" v="327" actId="164"/>
          <ac:picMkLst>
            <pc:docMk/>
            <pc:sldMk cId="3321138941" sldId="416"/>
            <ac:picMk id="1030" creationId="{FA99276F-ADF0-0221-670B-B0106226BF4F}"/>
          </ac:picMkLst>
        </pc:picChg>
        <pc:picChg chg="add mod">
          <ac:chgData name="Christian Joshua Ramos" userId="6e8843c48a43a3a7" providerId="LiveId" clId="{B9716AAF-A6EC-4143-9968-023784F7EEA9}" dt="2023-05-29T06:34:12.344" v="260" actId="1076"/>
          <ac:picMkLst>
            <pc:docMk/>
            <pc:sldMk cId="3321138941" sldId="416"/>
            <ac:picMk id="1032" creationId="{97DCFAA0-696C-9E6B-F579-73E88A774ED6}"/>
          </ac:picMkLst>
        </pc:picChg>
        <pc:cxnChg chg="del">
          <ac:chgData name="Christian Joshua Ramos" userId="6e8843c48a43a3a7" providerId="LiveId" clId="{B9716AAF-A6EC-4143-9968-023784F7EEA9}" dt="2023-05-29T06:12:18.531" v="12" actId="478"/>
          <ac:cxnSpMkLst>
            <pc:docMk/>
            <pc:sldMk cId="3321138941" sldId="416"/>
            <ac:cxnSpMk id="6" creationId="{04279E69-E5DE-55BA-CBE9-E88AB24E8919}"/>
          </ac:cxnSpMkLst>
        </pc:cxnChg>
        <pc:cxnChg chg="mod">
          <ac:chgData name="Christian Joshua Ramos" userId="6e8843c48a43a3a7" providerId="LiveId" clId="{B9716AAF-A6EC-4143-9968-023784F7EEA9}" dt="2023-05-29T06:12:28.062" v="14" actId="1076"/>
          <ac:cxnSpMkLst>
            <pc:docMk/>
            <pc:sldMk cId="3321138941" sldId="416"/>
            <ac:cxnSpMk id="16" creationId="{FE1C43CE-6149-D28F-C681-E3F003252837}"/>
          </ac:cxnSpMkLst>
        </pc:cxnChg>
      </pc:sldChg>
      <pc:sldChg chg="addSp delSp modSp add mod delAnim modAnim">
        <pc:chgData name="Christian Joshua Ramos" userId="6e8843c48a43a3a7" providerId="LiveId" clId="{B9716AAF-A6EC-4143-9968-023784F7EEA9}" dt="2023-05-29T07:20:21.577" v="717" actId="20577"/>
        <pc:sldMkLst>
          <pc:docMk/>
          <pc:sldMk cId="3636309790" sldId="417"/>
        </pc:sldMkLst>
        <pc:spChg chg="add mod ord">
          <ac:chgData name="Christian Joshua Ramos" userId="6e8843c48a43a3a7" providerId="LiveId" clId="{B9716AAF-A6EC-4143-9968-023784F7EEA9}" dt="2023-05-29T07:20:21.577" v="717" actId="20577"/>
          <ac:spMkLst>
            <pc:docMk/>
            <pc:sldMk cId="3636309790" sldId="417"/>
            <ac:spMk id="6" creationId="{6A6E993D-D16F-6243-EB89-6A44FD0F96E4}"/>
          </ac:spMkLst>
        </pc:spChg>
        <pc:spChg chg="add del mod">
          <ac:chgData name="Christian Joshua Ramos" userId="6e8843c48a43a3a7" providerId="LiveId" clId="{B9716AAF-A6EC-4143-9968-023784F7EEA9}" dt="2023-05-29T07:09:56.200" v="603" actId="478"/>
          <ac:spMkLst>
            <pc:docMk/>
            <pc:sldMk cId="3636309790" sldId="417"/>
            <ac:spMk id="8" creationId="{D6DEF18D-9263-ABE9-48DA-9161FC9C7A14}"/>
          </ac:spMkLst>
        </pc:spChg>
        <pc:spChg chg="del">
          <ac:chgData name="Christian Joshua Ramos" userId="6e8843c48a43a3a7" providerId="LiveId" clId="{B9716AAF-A6EC-4143-9968-023784F7EEA9}" dt="2023-05-29T06:44:30.466" v="364" actId="478"/>
          <ac:spMkLst>
            <pc:docMk/>
            <pc:sldMk cId="3636309790" sldId="417"/>
            <ac:spMk id="17" creationId="{02D3FF29-C2B5-E2CF-9877-BFE3DBAB65F3}"/>
          </ac:spMkLst>
        </pc:spChg>
        <pc:spChg chg="del">
          <ac:chgData name="Christian Joshua Ramos" userId="6e8843c48a43a3a7" providerId="LiveId" clId="{B9716AAF-A6EC-4143-9968-023784F7EEA9}" dt="2023-05-29T06:44:28.092" v="363" actId="478"/>
          <ac:spMkLst>
            <pc:docMk/>
            <pc:sldMk cId="3636309790" sldId="417"/>
            <ac:spMk id="18" creationId="{CE9F7846-4F75-F999-673A-057253F10E6F}"/>
          </ac:spMkLst>
        </pc:spChg>
        <pc:spChg chg="del">
          <ac:chgData name="Christian Joshua Ramos" userId="6e8843c48a43a3a7" providerId="LiveId" clId="{B9716AAF-A6EC-4143-9968-023784F7EEA9}" dt="2023-05-29T06:44:33.246" v="366" actId="478"/>
          <ac:spMkLst>
            <pc:docMk/>
            <pc:sldMk cId="3636309790" sldId="417"/>
            <ac:spMk id="31" creationId="{71DC5168-D063-34FF-9C98-9A8365A4C251}"/>
          </ac:spMkLst>
        </pc:spChg>
        <pc:spChg chg="mod">
          <ac:chgData name="Christian Joshua Ramos" userId="6e8843c48a43a3a7" providerId="LiveId" clId="{B9716AAF-A6EC-4143-9968-023784F7EEA9}" dt="2023-05-29T06:58:09.058" v="562" actId="1076"/>
          <ac:spMkLst>
            <pc:docMk/>
            <pc:sldMk cId="3636309790" sldId="417"/>
            <ac:spMk id="41" creationId="{0CC7056C-D486-3A59-3BF2-BFCC02CC1EDC}"/>
          </ac:spMkLst>
        </pc:spChg>
        <pc:spChg chg="mod">
          <ac:chgData name="Christian Joshua Ramos" userId="6e8843c48a43a3a7" providerId="LiveId" clId="{B9716AAF-A6EC-4143-9968-023784F7EEA9}" dt="2023-05-29T06:58:17.104" v="564" actId="1076"/>
          <ac:spMkLst>
            <pc:docMk/>
            <pc:sldMk cId="3636309790" sldId="417"/>
            <ac:spMk id="42" creationId="{A7C77725-33DE-D4BB-11E4-B3AF079ABED2}"/>
          </ac:spMkLst>
        </pc:spChg>
        <pc:spChg chg="mod">
          <ac:chgData name="Christian Joshua Ramos" userId="6e8843c48a43a3a7" providerId="LiveId" clId="{B9716AAF-A6EC-4143-9968-023784F7EEA9}" dt="2023-05-29T06:58:14.393" v="563" actId="1076"/>
          <ac:spMkLst>
            <pc:docMk/>
            <pc:sldMk cId="3636309790" sldId="417"/>
            <ac:spMk id="43" creationId="{FBECB33E-49E2-83B9-F0EB-92891AB2C951}"/>
          </ac:spMkLst>
        </pc:spChg>
        <pc:spChg chg="mod">
          <ac:chgData name="Christian Joshua Ramos" userId="6e8843c48a43a3a7" providerId="LiveId" clId="{B9716AAF-A6EC-4143-9968-023784F7EEA9}" dt="2023-05-29T06:57:30.639" v="552" actId="1076"/>
          <ac:spMkLst>
            <pc:docMk/>
            <pc:sldMk cId="3636309790" sldId="417"/>
            <ac:spMk id="44" creationId="{4150EEFC-1D30-E8FB-8897-811AC15396FF}"/>
          </ac:spMkLst>
        </pc:spChg>
        <pc:spChg chg="mod">
          <ac:chgData name="Christian Joshua Ramos" userId="6e8843c48a43a3a7" providerId="LiveId" clId="{B9716AAF-A6EC-4143-9968-023784F7EEA9}" dt="2023-05-29T06:57:34.096" v="553" actId="1076"/>
          <ac:spMkLst>
            <pc:docMk/>
            <pc:sldMk cId="3636309790" sldId="417"/>
            <ac:spMk id="45" creationId="{5955B11B-A125-3E9E-48EF-5C1CE83904F6}"/>
          </ac:spMkLst>
        </pc:spChg>
        <pc:spChg chg="mod">
          <ac:chgData name="Christian Joshua Ramos" userId="6e8843c48a43a3a7" providerId="LiveId" clId="{B9716AAF-A6EC-4143-9968-023784F7EEA9}" dt="2023-05-29T06:57:37.030" v="554" actId="1076"/>
          <ac:spMkLst>
            <pc:docMk/>
            <pc:sldMk cId="3636309790" sldId="417"/>
            <ac:spMk id="50" creationId="{FC7C48F3-2335-6BF9-145A-289D1EF92F68}"/>
          </ac:spMkLst>
        </pc:spChg>
        <pc:spChg chg="mod">
          <ac:chgData name="Christian Joshua Ramos" userId="6e8843c48a43a3a7" providerId="LiveId" clId="{B9716AAF-A6EC-4143-9968-023784F7EEA9}" dt="2023-05-29T06:57:58.326" v="559" actId="1076"/>
          <ac:spMkLst>
            <pc:docMk/>
            <pc:sldMk cId="3636309790" sldId="417"/>
            <ac:spMk id="52" creationId="{6C3454E9-E720-FAEF-77B1-22A29EA0BDAF}"/>
          </ac:spMkLst>
        </pc:spChg>
        <pc:spChg chg="mod">
          <ac:chgData name="Christian Joshua Ramos" userId="6e8843c48a43a3a7" providerId="LiveId" clId="{B9716AAF-A6EC-4143-9968-023784F7EEA9}" dt="2023-05-29T06:57:40.826" v="555" actId="1076"/>
          <ac:spMkLst>
            <pc:docMk/>
            <pc:sldMk cId="3636309790" sldId="417"/>
            <ac:spMk id="58" creationId="{8A28CA9D-5612-870F-2A40-C95E1123BB11}"/>
          </ac:spMkLst>
        </pc:spChg>
        <pc:spChg chg="mod">
          <ac:chgData name="Christian Joshua Ramos" userId="6e8843c48a43a3a7" providerId="LiveId" clId="{B9716AAF-A6EC-4143-9968-023784F7EEA9}" dt="2023-05-29T06:58:04.929" v="561" actId="1076"/>
          <ac:spMkLst>
            <pc:docMk/>
            <pc:sldMk cId="3636309790" sldId="417"/>
            <ac:spMk id="59" creationId="{07672FDA-ED7E-4310-5FA9-0DA9CF4301CC}"/>
          </ac:spMkLst>
        </pc:spChg>
        <pc:spChg chg="del mod">
          <ac:chgData name="Christian Joshua Ramos" userId="6e8843c48a43a3a7" providerId="LiveId" clId="{B9716AAF-A6EC-4143-9968-023784F7EEA9}" dt="2023-05-29T06:44:25.035" v="362" actId="478"/>
          <ac:spMkLst>
            <pc:docMk/>
            <pc:sldMk cId="3636309790" sldId="417"/>
            <ac:spMk id="224" creationId="{71695BF6-5D69-B85D-35FC-8F85F9148FC3}"/>
          </ac:spMkLst>
        </pc:spChg>
        <pc:spChg chg="add mod">
          <ac:chgData name="Christian Joshua Ramos" userId="6e8843c48a43a3a7" providerId="LiveId" clId="{B9716AAF-A6EC-4143-9968-023784F7EEA9}" dt="2023-05-29T07:14:15.934" v="641" actId="1038"/>
          <ac:spMkLst>
            <pc:docMk/>
            <pc:sldMk cId="3636309790" sldId="417"/>
            <ac:spMk id="226" creationId="{03447399-8B4E-FEB5-B92D-D09FEC88E8D2}"/>
          </ac:spMkLst>
        </pc:spChg>
        <pc:spChg chg="add mod">
          <ac:chgData name="Christian Joshua Ramos" userId="6e8843c48a43a3a7" providerId="LiveId" clId="{B9716AAF-A6EC-4143-9968-023784F7EEA9}" dt="2023-05-29T07:19:15.301" v="710" actId="1076"/>
          <ac:spMkLst>
            <pc:docMk/>
            <pc:sldMk cId="3636309790" sldId="417"/>
            <ac:spMk id="228" creationId="{DEDFB836-84F0-5E63-39ED-65E8A3C577BC}"/>
          </ac:spMkLst>
        </pc:spChg>
        <pc:spChg chg="add del">
          <ac:chgData name="Christian Joshua Ramos" userId="6e8843c48a43a3a7" providerId="LiveId" clId="{B9716AAF-A6EC-4143-9968-023784F7EEA9}" dt="2023-05-29T06:46:40.494" v="373" actId="478"/>
          <ac:spMkLst>
            <pc:docMk/>
            <pc:sldMk cId="3636309790" sldId="417"/>
            <ac:spMk id="251" creationId="{ED975953-630C-F2FF-8C9D-4BD39124C30C}"/>
          </ac:spMkLst>
        </pc:spChg>
        <pc:spChg chg="del">
          <ac:chgData name="Christian Joshua Ramos" userId="6e8843c48a43a3a7" providerId="LiveId" clId="{B9716AAF-A6EC-4143-9968-023784F7EEA9}" dt="2023-05-29T06:44:15.371" v="356" actId="478"/>
          <ac:spMkLst>
            <pc:docMk/>
            <pc:sldMk cId="3636309790" sldId="417"/>
            <ac:spMk id="252" creationId="{365F2727-6D1C-9625-9739-206A15D59146}"/>
          </ac:spMkLst>
        </pc:spChg>
        <pc:spChg chg="mod">
          <ac:chgData name="Christian Joshua Ramos" userId="6e8843c48a43a3a7" providerId="LiveId" clId="{B9716AAF-A6EC-4143-9968-023784F7EEA9}" dt="2023-05-29T07:07:23.795" v="587" actId="1076"/>
          <ac:spMkLst>
            <pc:docMk/>
            <pc:sldMk cId="3636309790" sldId="417"/>
            <ac:spMk id="1063" creationId="{421AACBF-9042-D94F-5A42-93CBCEA13436}"/>
          </ac:spMkLst>
        </pc:spChg>
        <pc:grpChg chg="add del">
          <ac:chgData name="Christian Joshua Ramos" userId="6e8843c48a43a3a7" providerId="LiveId" clId="{B9716AAF-A6EC-4143-9968-023784F7EEA9}" dt="2023-05-29T06:44:21.496" v="360" actId="478"/>
          <ac:grpSpMkLst>
            <pc:docMk/>
            <pc:sldMk cId="3636309790" sldId="417"/>
            <ac:grpSpMk id="2" creationId="{3E1E4B0D-B5D5-CAF9-D94D-3C07B182F577}"/>
          </ac:grpSpMkLst>
        </pc:grpChg>
        <pc:grpChg chg="del">
          <ac:chgData name="Christian Joshua Ramos" userId="6e8843c48a43a3a7" providerId="LiveId" clId="{B9716AAF-A6EC-4143-9968-023784F7EEA9}" dt="2023-05-29T06:44:19.345" v="358" actId="478"/>
          <ac:grpSpMkLst>
            <pc:docMk/>
            <pc:sldMk cId="3636309790" sldId="417"/>
            <ac:grpSpMk id="19" creationId="{C32152E0-2B7E-A2CE-B77B-9CE7170E1EAF}"/>
          </ac:grpSpMkLst>
        </pc:grpChg>
        <pc:grpChg chg="del">
          <ac:chgData name="Christian Joshua Ramos" userId="6e8843c48a43a3a7" providerId="LiveId" clId="{B9716AAF-A6EC-4143-9968-023784F7EEA9}" dt="2023-05-29T06:44:34.169" v="367" actId="478"/>
          <ac:grpSpMkLst>
            <pc:docMk/>
            <pc:sldMk cId="3636309790" sldId="417"/>
            <ac:grpSpMk id="22" creationId="{536245E3-5686-9875-D08F-B74626745F5A}"/>
          </ac:grpSpMkLst>
        </pc:grpChg>
        <pc:grpChg chg="del">
          <ac:chgData name="Christian Joshua Ramos" userId="6e8843c48a43a3a7" providerId="LiveId" clId="{B9716AAF-A6EC-4143-9968-023784F7EEA9}" dt="2023-05-29T06:44:38.468" v="368" actId="478"/>
          <ac:grpSpMkLst>
            <pc:docMk/>
            <pc:sldMk cId="3636309790" sldId="417"/>
            <ac:grpSpMk id="25" creationId="{5B5DF60E-DCDA-AC80-3B4F-9241564E9BD7}"/>
          </ac:grpSpMkLst>
        </pc:grpChg>
        <pc:grpChg chg="del">
          <ac:chgData name="Christian Joshua Ramos" userId="6e8843c48a43a3a7" providerId="LiveId" clId="{B9716AAF-A6EC-4143-9968-023784F7EEA9}" dt="2023-05-29T06:44:18.236" v="357" actId="478"/>
          <ac:grpSpMkLst>
            <pc:docMk/>
            <pc:sldMk cId="3636309790" sldId="417"/>
            <ac:grpSpMk id="28" creationId="{AEA5E93C-BA04-A58C-6ECC-C4D5BA4DF8E8}"/>
          </ac:grpSpMkLst>
        </pc:grpChg>
        <pc:grpChg chg="mod">
          <ac:chgData name="Christian Joshua Ramos" userId="6e8843c48a43a3a7" providerId="LiveId" clId="{B9716AAF-A6EC-4143-9968-023784F7EEA9}" dt="2023-05-29T06:57:30.639" v="552" actId="1076"/>
          <ac:grpSpMkLst>
            <pc:docMk/>
            <pc:sldMk cId="3636309790" sldId="417"/>
            <ac:grpSpMk id="48" creationId="{9555F65A-1129-2B48-F828-2ABEBEAE8904}"/>
          </ac:grpSpMkLst>
        </pc:grpChg>
        <pc:grpChg chg="mod">
          <ac:chgData name="Christian Joshua Ramos" userId="6e8843c48a43a3a7" providerId="LiveId" clId="{B9716AAF-A6EC-4143-9968-023784F7EEA9}" dt="2023-05-29T06:57:58.326" v="559" actId="1076"/>
          <ac:grpSpMkLst>
            <pc:docMk/>
            <pc:sldMk cId="3636309790" sldId="417"/>
            <ac:grpSpMk id="57" creationId="{8386CA24-7DA0-D357-F935-32CC7139151D}"/>
          </ac:grpSpMkLst>
        </pc:grpChg>
        <pc:grpChg chg="mod">
          <ac:chgData name="Christian Joshua Ramos" userId="6e8843c48a43a3a7" providerId="LiveId" clId="{B9716AAF-A6EC-4143-9968-023784F7EEA9}" dt="2023-05-29T06:57:37.030" v="554" actId="1076"/>
          <ac:grpSpMkLst>
            <pc:docMk/>
            <pc:sldMk cId="3636309790" sldId="417"/>
            <ac:grpSpMk id="62" creationId="{8E6C0621-BDC2-3B22-55E8-701718811B85}"/>
          </ac:grpSpMkLst>
        </pc:grpChg>
        <pc:graphicFrameChg chg="mod modGraphic">
          <ac:chgData name="Christian Joshua Ramos" userId="6e8843c48a43a3a7" providerId="LiveId" clId="{B9716AAF-A6EC-4143-9968-023784F7EEA9}" dt="2023-05-29T06:56:45.568" v="549"/>
          <ac:graphicFrameMkLst>
            <pc:docMk/>
            <pc:sldMk cId="3636309790" sldId="417"/>
            <ac:graphicFrameMk id="86" creationId="{6481D3CC-8BA6-1817-BD87-3592522CE8B1}"/>
          </ac:graphicFrameMkLst>
        </pc:graphicFrameChg>
        <pc:picChg chg="mod">
          <ac:chgData name="Christian Joshua Ramos" userId="6e8843c48a43a3a7" providerId="LiveId" clId="{B9716AAF-A6EC-4143-9968-023784F7EEA9}" dt="2023-05-29T07:10:18.850" v="608" actId="1076"/>
          <ac:picMkLst>
            <pc:docMk/>
            <pc:sldMk cId="3636309790" sldId="417"/>
            <ac:picMk id="14" creationId="{1395DB11-65A0-67BB-25AE-F7AFDB5E7443}"/>
          </ac:picMkLst>
        </pc:picChg>
        <pc:picChg chg="mod">
          <ac:chgData name="Christian Joshua Ramos" userId="6e8843c48a43a3a7" providerId="LiveId" clId="{B9716AAF-A6EC-4143-9968-023784F7EEA9}" dt="2023-05-29T06:57:30.639" v="552" actId="1076"/>
          <ac:picMkLst>
            <pc:docMk/>
            <pc:sldMk cId="3636309790" sldId="417"/>
            <ac:picMk id="46" creationId="{C20B7A35-781C-C2A5-939E-43EABF8059D0}"/>
          </ac:picMkLst>
        </pc:picChg>
        <pc:picChg chg="add mod">
          <ac:chgData name="Christian Joshua Ramos" userId="6e8843c48a43a3a7" providerId="LiveId" clId="{B9716AAF-A6EC-4143-9968-023784F7EEA9}" dt="2023-05-29T07:09:53.176" v="602" actId="1076"/>
          <ac:picMkLst>
            <pc:docMk/>
            <pc:sldMk cId="3636309790" sldId="417"/>
            <ac:picMk id="225" creationId="{9673A134-D4CD-D3CF-C969-B04A6A535443}"/>
          </ac:picMkLst>
        </pc:picChg>
        <pc:picChg chg="add mod">
          <ac:chgData name="Christian Joshua Ramos" userId="6e8843c48a43a3a7" providerId="LiveId" clId="{B9716AAF-A6EC-4143-9968-023784F7EEA9}" dt="2023-05-29T07:19:11.651" v="709" actId="1076"/>
          <ac:picMkLst>
            <pc:docMk/>
            <pc:sldMk cId="3636309790" sldId="417"/>
            <ac:picMk id="227" creationId="{2109F4AA-F4B9-246C-DFB2-278C8EEDEC88}"/>
          </ac:picMkLst>
        </pc:picChg>
        <pc:picChg chg="mod">
          <ac:chgData name="Christian Joshua Ramos" userId="6e8843c48a43a3a7" providerId="LiveId" clId="{B9716AAF-A6EC-4143-9968-023784F7EEA9}" dt="2023-05-29T06:57:37.030" v="554" actId="1076"/>
          <ac:picMkLst>
            <pc:docMk/>
            <pc:sldMk cId="3636309790" sldId="417"/>
            <ac:picMk id="1030" creationId="{FA99276F-ADF0-0221-670B-B0106226BF4F}"/>
          </ac:picMkLst>
        </pc:picChg>
        <pc:picChg chg="mod">
          <ac:chgData name="Christian Joshua Ramos" userId="6e8843c48a43a3a7" providerId="LiveId" clId="{B9716AAF-A6EC-4143-9968-023784F7EEA9}" dt="2023-05-29T06:57:58.326" v="559" actId="1076"/>
          <ac:picMkLst>
            <pc:docMk/>
            <pc:sldMk cId="3636309790" sldId="417"/>
            <ac:picMk id="1032" creationId="{97DCFAA0-696C-9E6B-F579-73E88A774ED6}"/>
          </ac:picMkLst>
        </pc:picChg>
        <pc:cxnChg chg="del">
          <ac:chgData name="Christian Joshua Ramos" userId="6e8843c48a43a3a7" providerId="LiveId" clId="{B9716AAF-A6EC-4143-9968-023784F7EEA9}" dt="2023-05-29T06:44:31.384" v="365" actId="478"/>
          <ac:cxnSpMkLst>
            <pc:docMk/>
            <pc:sldMk cId="3636309790" sldId="417"/>
            <ac:cxnSpMk id="16" creationId="{FE1C43CE-6149-D28F-C681-E3F003252837}"/>
          </ac:cxnSpMkLst>
        </pc:cxnChg>
      </pc:sldChg>
      <pc:sldChg chg="addSp delSp modSp add mod delAnim modAnim">
        <pc:chgData name="Christian Joshua Ramos" userId="6e8843c48a43a3a7" providerId="LiveId" clId="{B9716AAF-A6EC-4143-9968-023784F7EEA9}" dt="2023-05-29T08:07:26.002" v="823" actId="1076"/>
        <pc:sldMkLst>
          <pc:docMk/>
          <pc:sldMk cId="756071548" sldId="418"/>
        </pc:sldMkLst>
        <pc:spChg chg="mod">
          <ac:chgData name="Christian Joshua Ramos" userId="6e8843c48a43a3a7" providerId="LiveId" clId="{B9716AAF-A6EC-4143-9968-023784F7EEA9}" dt="2023-05-29T07:20:34.036" v="718" actId="20577"/>
          <ac:spMkLst>
            <pc:docMk/>
            <pc:sldMk cId="756071548" sldId="418"/>
            <ac:spMk id="6" creationId="{6A6E993D-D16F-6243-EB89-6A44FD0F96E4}"/>
          </ac:spMkLst>
        </pc:spChg>
        <pc:spChg chg="add mod">
          <ac:chgData name="Christian Joshua Ramos" userId="6e8843c48a43a3a7" providerId="LiveId" clId="{B9716AAF-A6EC-4143-9968-023784F7EEA9}" dt="2023-05-29T07:18:02.306" v="702" actId="1076"/>
          <ac:spMkLst>
            <pc:docMk/>
            <pc:sldMk cId="756071548" sldId="418"/>
            <ac:spMk id="8" creationId="{B220D219-FF3B-253C-F568-7A1983C8D03E}"/>
          </ac:spMkLst>
        </pc:spChg>
        <pc:spChg chg="add mod">
          <ac:chgData name="Christian Joshua Ramos" userId="6e8843c48a43a3a7" providerId="LiveId" clId="{B9716AAF-A6EC-4143-9968-023784F7EEA9}" dt="2023-05-29T07:18:23.735" v="706" actId="403"/>
          <ac:spMkLst>
            <pc:docMk/>
            <pc:sldMk cId="756071548" sldId="418"/>
            <ac:spMk id="16" creationId="{B197B770-E0C1-939C-2B84-F3055E8B5527}"/>
          </ac:spMkLst>
        </pc:spChg>
        <pc:spChg chg="add del mod">
          <ac:chgData name="Christian Joshua Ramos" userId="6e8843c48a43a3a7" providerId="LiveId" clId="{B9716AAF-A6EC-4143-9968-023784F7EEA9}" dt="2023-05-29T08:01:43.402" v="774" actId="478"/>
          <ac:spMkLst>
            <pc:docMk/>
            <pc:sldMk cId="756071548" sldId="418"/>
            <ac:spMk id="18" creationId="{E1BC252B-B343-B54F-17D1-F85C459166AC}"/>
          </ac:spMkLst>
        </pc:spChg>
        <pc:spChg chg="add del mod">
          <ac:chgData name="Christian Joshua Ramos" userId="6e8843c48a43a3a7" providerId="LiveId" clId="{B9716AAF-A6EC-4143-9968-023784F7EEA9}" dt="2023-05-29T08:01:46.298" v="775" actId="478"/>
          <ac:spMkLst>
            <pc:docMk/>
            <pc:sldMk cId="756071548" sldId="418"/>
            <ac:spMk id="19" creationId="{E3B1DC20-0795-EA08-4E7F-932411C954A4}"/>
          </ac:spMkLst>
        </pc:spChg>
        <pc:spChg chg="add del mod">
          <ac:chgData name="Christian Joshua Ramos" userId="6e8843c48a43a3a7" providerId="LiveId" clId="{B9716AAF-A6EC-4143-9968-023784F7EEA9}" dt="2023-05-29T08:01:47.772" v="776" actId="478"/>
          <ac:spMkLst>
            <pc:docMk/>
            <pc:sldMk cId="756071548" sldId="418"/>
            <ac:spMk id="20" creationId="{45D0D0D7-29FA-4CB9-5E66-683C711AF4BD}"/>
          </ac:spMkLst>
        </pc:spChg>
        <pc:spChg chg="add mod">
          <ac:chgData name="Christian Joshua Ramos" userId="6e8843c48a43a3a7" providerId="LiveId" clId="{B9716AAF-A6EC-4143-9968-023784F7EEA9}" dt="2023-05-29T08:04:59.997" v="805" actId="1076"/>
          <ac:spMkLst>
            <pc:docMk/>
            <pc:sldMk cId="756071548" sldId="418"/>
            <ac:spMk id="22" creationId="{D0541E00-FFEC-2C50-966C-82797CBC0582}"/>
          </ac:spMkLst>
        </pc:spChg>
        <pc:spChg chg="add mod">
          <ac:chgData name="Christian Joshua Ramos" userId="6e8843c48a43a3a7" providerId="LiveId" clId="{B9716AAF-A6EC-4143-9968-023784F7EEA9}" dt="2023-05-29T08:07:20.427" v="822" actId="1076"/>
          <ac:spMkLst>
            <pc:docMk/>
            <pc:sldMk cId="756071548" sldId="418"/>
            <ac:spMk id="23" creationId="{1D324DB2-5F56-E111-F22D-EF0C5C425686}"/>
          </ac:spMkLst>
        </pc:spChg>
        <pc:spChg chg="add mod">
          <ac:chgData name="Christian Joshua Ramos" userId="6e8843c48a43a3a7" providerId="LiveId" clId="{B9716AAF-A6EC-4143-9968-023784F7EEA9}" dt="2023-05-29T08:07:26.002" v="823" actId="1076"/>
          <ac:spMkLst>
            <pc:docMk/>
            <pc:sldMk cId="756071548" sldId="418"/>
            <ac:spMk id="24" creationId="{E38C8861-FD0F-5F8C-FB2E-1067D1C3C6D1}"/>
          </ac:spMkLst>
        </pc:spChg>
        <pc:spChg chg="del">
          <ac:chgData name="Christian Joshua Ramos" userId="6e8843c48a43a3a7" providerId="LiveId" clId="{B9716AAF-A6EC-4143-9968-023784F7EEA9}" dt="2023-05-29T07:14:54.994" v="649" actId="478"/>
          <ac:spMkLst>
            <pc:docMk/>
            <pc:sldMk cId="756071548" sldId="418"/>
            <ac:spMk id="41" creationId="{0CC7056C-D486-3A59-3BF2-BFCC02CC1EDC}"/>
          </ac:spMkLst>
        </pc:spChg>
        <pc:spChg chg="del">
          <ac:chgData name="Christian Joshua Ramos" userId="6e8843c48a43a3a7" providerId="LiveId" clId="{B9716AAF-A6EC-4143-9968-023784F7EEA9}" dt="2023-05-29T07:14:56.758" v="651" actId="478"/>
          <ac:spMkLst>
            <pc:docMk/>
            <pc:sldMk cId="756071548" sldId="418"/>
            <ac:spMk id="42" creationId="{A7C77725-33DE-D4BB-11E4-B3AF079ABED2}"/>
          </ac:spMkLst>
        </pc:spChg>
        <pc:spChg chg="del mod">
          <ac:chgData name="Christian Joshua Ramos" userId="6e8843c48a43a3a7" providerId="LiveId" clId="{B9716AAF-A6EC-4143-9968-023784F7EEA9}" dt="2023-05-29T07:14:58.563" v="652" actId="478"/>
          <ac:spMkLst>
            <pc:docMk/>
            <pc:sldMk cId="756071548" sldId="418"/>
            <ac:spMk id="43" creationId="{FBECB33E-49E2-83B9-F0EB-92891AB2C951}"/>
          </ac:spMkLst>
        </pc:spChg>
        <pc:spChg chg="del">
          <ac:chgData name="Christian Joshua Ramos" userId="6e8843c48a43a3a7" providerId="LiveId" clId="{B9716AAF-A6EC-4143-9968-023784F7EEA9}" dt="2023-05-29T07:14:48.848" v="644" actId="478"/>
          <ac:spMkLst>
            <pc:docMk/>
            <pc:sldMk cId="756071548" sldId="418"/>
            <ac:spMk id="45" creationId="{5955B11B-A125-3E9E-48EF-5C1CE83904F6}"/>
          </ac:spMkLst>
        </pc:spChg>
        <pc:spChg chg="del">
          <ac:chgData name="Christian Joshua Ramos" userId="6e8843c48a43a3a7" providerId="LiveId" clId="{B9716AAF-A6EC-4143-9968-023784F7EEA9}" dt="2023-05-29T07:14:51.352" v="646" actId="478"/>
          <ac:spMkLst>
            <pc:docMk/>
            <pc:sldMk cId="756071548" sldId="418"/>
            <ac:spMk id="58" creationId="{8A28CA9D-5612-870F-2A40-C95E1123BB11}"/>
          </ac:spMkLst>
        </pc:spChg>
        <pc:spChg chg="del">
          <ac:chgData name="Christian Joshua Ramos" userId="6e8843c48a43a3a7" providerId="LiveId" clId="{B9716AAF-A6EC-4143-9968-023784F7EEA9}" dt="2023-05-29T07:14:52.839" v="647" actId="478"/>
          <ac:spMkLst>
            <pc:docMk/>
            <pc:sldMk cId="756071548" sldId="418"/>
            <ac:spMk id="59" creationId="{07672FDA-ED7E-4310-5FA9-0DA9CF4301CC}"/>
          </ac:spMkLst>
        </pc:spChg>
        <pc:spChg chg="mod">
          <ac:chgData name="Christian Joshua Ramos" userId="6e8843c48a43a3a7" providerId="LiveId" clId="{B9716AAF-A6EC-4143-9968-023784F7EEA9}" dt="2023-05-29T07:15:11.098" v="658" actId="1076"/>
          <ac:spMkLst>
            <pc:docMk/>
            <pc:sldMk cId="756071548" sldId="418"/>
            <ac:spMk id="226" creationId="{03447399-8B4E-FEB5-B92D-D09FEC88E8D2}"/>
          </ac:spMkLst>
        </pc:spChg>
        <pc:grpChg chg="del">
          <ac:chgData name="Christian Joshua Ramos" userId="6e8843c48a43a3a7" providerId="LiveId" clId="{B9716AAF-A6EC-4143-9968-023784F7EEA9}" dt="2023-05-29T07:14:47.209" v="643" actId="478"/>
          <ac:grpSpMkLst>
            <pc:docMk/>
            <pc:sldMk cId="756071548" sldId="418"/>
            <ac:grpSpMk id="48" creationId="{9555F65A-1129-2B48-F828-2ABEBEAE8904}"/>
          </ac:grpSpMkLst>
        </pc:grpChg>
        <pc:grpChg chg="del">
          <ac:chgData name="Christian Joshua Ramos" userId="6e8843c48a43a3a7" providerId="LiveId" clId="{B9716AAF-A6EC-4143-9968-023784F7EEA9}" dt="2023-05-29T07:14:53.402" v="648" actId="478"/>
          <ac:grpSpMkLst>
            <pc:docMk/>
            <pc:sldMk cId="756071548" sldId="418"/>
            <ac:grpSpMk id="57" creationId="{8386CA24-7DA0-D357-F935-32CC7139151D}"/>
          </ac:grpSpMkLst>
        </pc:grpChg>
        <pc:grpChg chg="del">
          <ac:chgData name="Christian Joshua Ramos" userId="6e8843c48a43a3a7" providerId="LiveId" clId="{B9716AAF-A6EC-4143-9968-023784F7EEA9}" dt="2023-05-29T07:14:49.614" v="645" actId="478"/>
          <ac:grpSpMkLst>
            <pc:docMk/>
            <pc:sldMk cId="756071548" sldId="418"/>
            <ac:grpSpMk id="62" creationId="{8E6C0621-BDC2-3B22-55E8-701718811B85}"/>
          </ac:grpSpMkLst>
        </pc:grpChg>
        <pc:picChg chg="mod">
          <ac:chgData name="Christian Joshua Ramos" userId="6e8843c48a43a3a7" providerId="LiveId" clId="{B9716AAF-A6EC-4143-9968-023784F7EEA9}" dt="2023-05-29T07:15:01.182" v="653" actId="1076"/>
          <ac:picMkLst>
            <pc:docMk/>
            <pc:sldMk cId="756071548" sldId="418"/>
            <ac:picMk id="14" creationId="{1395DB11-65A0-67BB-25AE-F7AFDB5E7443}"/>
          </ac:picMkLst>
        </pc:picChg>
        <pc:picChg chg="add del mod">
          <ac:chgData name="Christian Joshua Ramos" userId="6e8843c48a43a3a7" providerId="LiveId" clId="{B9716AAF-A6EC-4143-9968-023784F7EEA9}" dt="2023-05-29T08:01:49.428" v="777" actId="478"/>
          <ac:picMkLst>
            <pc:docMk/>
            <pc:sldMk cId="756071548" sldId="418"/>
            <ac:picMk id="17" creationId="{F38CEBC5-CE0E-D538-B487-495CF80885AA}"/>
          </ac:picMkLst>
        </pc:picChg>
        <pc:picChg chg="add mod">
          <ac:chgData name="Christian Joshua Ramos" userId="6e8843c48a43a3a7" providerId="LiveId" clId="{B9716AAF-A6EC-4143-9968-023784F7EEA9}" dt="2023-05-29T08:05:18.846" v="816" actId="170"/>
          <ac:picMkLst>
            <pc:docMk/>
            <pc:sldMk cId="756071548" sldId="418"/>
            <ac:picMk id="21" creationId="{89619516-DD07-D074-632E-390F29D39D36}"/>
          </ac:picMkLst>
        </pc:picChg>
        <pc:picChg chg="mod">
          <ac:chgData name="Christian Joshua Ramos" userId="6e8843c48a43a3a7" providerId="LiveId" clId="{B9716AAF-A6EC-4143-9968-023784F7EEA9}" dt="2023-05-29T07:15:07.492" v="657" actId="1076"/>
          <ac:picMkLst>
            <pc:docMk/>
            <pc:sldMk cId="756071548" sldId="418"/>
            <ac:picMk id="225" creationId="{9673A134-D4CD-D3CF-C969-B04A6A535443}"/>
          </ac:picMkLst>
        </pc:picChg>
        <pc:picChg chg="add mod">
          <ac:chgData name="Christian Joshua Ramos" userId="6e8843c48a43a3a7" providerId="LiveId" clId="{B9716AAF-A6EC-4143-9968-023784F7EEA9}" dt="2023-05-29T07:19:01.172" v="707" actId="1076"/>
          <ac:picMkLst>
            <pc:docMk/>
            <pc:sldMk cId="756071548" sldId="418"/>
            <ac:picMk id="2050" creationId="{5EEF3C94-A7BE-8261-7441-C75B870E6D6C}"/>
          </ac:picMkLst>
        </pc:picChg>
      </pc:sldChg>
      <pc:sldChg chg="addSp delSp modSp add mod modAnim">
        <pc:chgData name="Christian Joshua Ramos" userId="6e8843c48a43a3a7" providerId="LiveId" clId="{B9716AAF-A6EC-4143-9968-023784F7EEA9}" dt="2023-05-29T08:10:32.313" v="851" actId="1076"/>
        <pc:sldMkLst>
          <pc:docMk/>
          <pc:sldMk cId="3712670388" sldId="419"/>
        </pc:sldMkLst>
        <pc:spChg chg="del mod">
          <ac:chgData name="Christian Joshua Ramos" userId="6e8843c48a43a3a7" providerId="LiveId" clId="{B9716AAF-A6EC-4143-9968-023784F7EEA9}" dt="2023-05-29T07:54:35.979" v="724" actId="478"/>
          <ac:spMkLst>
            <pc:docMk/>
            <pc:sldMk cId="3712670388" sldId="419"/>
            <ac:spMk id="6" creationId="{6A6E993D-D16F-6243-EB89-6A44FD0F96E4}"/>
          </ac:spMkLst>
        </pc:spChg>
        <pc:spChg chg="mod">
          <ac:chgData name="Christian Joshua Ramos" userId="6e8843c48a43a3a7" providerId="LiveId" clId="{B9716AAF-A6EC-4143-9968-023784F7EEA9}" dt="2023-05-29T07:54:43.797" v="725" actId="1076"/>
          <ac:spMkLst>
            <pc:docMk/>
            <pc:sldMk cId="3712670388" sldId="419"/>
            <ac:spMk id="8" creationId="{B220D219-FF3B-253C-F568-7A1983C8D03E}"/>
          </ac:spMkLst>
        </pc:spChg>
        <pc:spChg chg="mod">
          <ac:chgData name="Christian Joshua Ramos" userId="6e8843c48a43a3a7" providerId="LiveId" clId="{B9716AAF-A6EC-4143-9968-023784F7EEA9}" dt="2023-05-29T07:55:05.870" v="729" actId="1076"/>
          <ac:spMkLst>
            <pc:docMk/>
            <pc:sldMk cId="3712670388" sldId="419"/>
            <ac:spMk id="16" creationId="{B197B770-E0C1-939C-2B84-F3055E8B5527}"/>
          </ac:spMkLst>
        </pc:spChg>
        <pc:spChg chg="add mod">
          <ac:chgData name="Christian Joshua Ramos" userId="6e8843c48a43a3a7" providerId="LiveId" clId="{B9716AAF-A6EC-4143-9968-023784F7EEA9}" dt="2023-05-29T08:04:22.379" v="801" actId="1076"/>
          <ac:spMkLst>
            <pc:docMk/>
            <pc:sldMk cId="3712670388" sldId="419"/>
            <ac:spMk id="17" creationId="{2B8959F9-677F-AE45-31E9-3740E952399C}"/>
          </ac:spMkLst>
        </pc:spChg>
        <pc:spChg chg="add mod">
          <ac:chgData name="Christian Joshua Ramos" userId="6e8843c48a43a3a7" providerId="LiveId" clId="{B9716AAF-A6EC-4143-9968-023784F7EEA9}" dt="2023-05-29T08:06:39.247" v="820" actId="1076"/>
          <ac:spMkLst>
            <pc:docMk/>
            <pc:sldMk cId="3712670388" sldId="419"/>
            <ac:spMk id="18" creationId="{40758655-8EED-431A-B94F-71363B8FFB58}"/>
          </ac:spMkLst>
        </pc:spChg>
        <pc:spChg chg="add mod">
          <ac:chgData name="Christian Joshua Ramos" userId="6e8843c48a43a3a7" providerId="LiveId" clId="{B9716AAF-A6EC-4143-9968-023784F7EEA9}" dt="2023-05-29T08:06:42.465" v="821" actId="1076"/>
          <ac:spMkLst>
            <pc:docMk/>
            <pc:sldMk cId="3712670388" sldId="419"/>
            <ac:spMk id="19" creationId="{04F72CBC-A0EA-1180-8FD6-833152364116}"/>
          </ac:spMkLst>
        </pc:spChg>
        <pc:spChg chg="add mod">
          <ac:chgData name="Christian Joshua Ramos" userId="6e8843c48a43a3a7" providerId="LiveId" clId="{B9716AAF-A6EC-4143-9968-023784F7EEA9}" dt="2023-05-29T08:10:32.313" v="851" actId="1076"/>
          <ac:spMkLst>
            <pc:docMk/>
            <pc:sldMk cId="3712670388" sldId="419"/>
            <ac:spMk id="20" creationId="{1D88FA11-8F81-49C1-8D90-9836CB557316}"/>
          </ac:spMkLst>
        </pc:spChg>
        <pc:spChg chg="del">
          <ac:chgData name="Christian Joshua Ramos" userId="6e8843c48a43a3a7" providerId="LiveId" clId="{B9716AAF-A6EC-4143-9968-023784F7EEA9}" dt="2023-05-29T07:54:34.268" v="721" actId="478"/>
          <ac:spMkLst>
            <pc:docMk/>
            <pc:sldMk cId="3712670388" sldId="419"/>
            <ac:spMk id="226" creationId="{03447399-8B4E-FEB5-B92D-D09FEC88E8D2}"/>
          </ac:spMkLst>
        </pc:spChg>
        <pc:picChg chg="del">
          <ac:chgData name="Christian Joshua Ramos" userId="6e8843c48a43a3a7" providerId="LiveId" clId="{B9716AAF-A6EC-4143-9968-023784F7EEA9}" dt="2023-05-29T07:54:32.152" v="720" actId="478"/>
          <ac:picMkLst>
            <pc:docMk/>
            <pc:sldMk cId="3712670388" sldId="419"/>
            <ac:picMk id="14" creationId="{1395DB11-65A0-67BB-25AE-F7AFDB5E7443}"/>
          </ac:picMkLst>
        </pc:picChg>
        <pc:picChg chg="del">
          <ac:chgData name="Christian Joshua Ramos" userId="6e8843c48a43a3a7" providerId="LiveId" clId="{B9716AAF-A6EC-4143-9968-023784F7EEA9}" dt="2023-05-29T07:54:35.048" v="722" actId="478"/>
          <ac:picMkLst>
            <pc:docMk/>
            <pc:sldMk cId="3712670388" sldId="419"/>
            <ac:picMk id="225" creationId="{9673A134-D4CD-D3CF-C969-B04A6A535443}"/>
          </ac:picMkLst>
        </pc:picChg>
        <pc:picChg chg="mod">
          <ac:chgData name="Christian Joshua Ramos" userId="6e8843c48a43a3a7" providerId="LiveId" clId="{B9716AAF-A6EC-4143-9968-023784F7EEA9}" dt="2023-05-29T07:54:59.523" v="727" actId="1076"/>
          <ac:picMkLst>
            <pc:docMk/>
            <pc:sldMk cId="3712670388" sldId="419"/>
            <ac:picMk id="2050" creationId="{5EEF3C94-A7BE-8261-7441-C75B870E6D6C}"/>
          </ac:picMkLst>
        </pc:picChg>
        <pc:picChg chg="add mod">
          <ac:chgData name="Christian Joshua Ramos" userId="6e8843c48a43a3a7" providerId="LiveId" clId="{B9716AAF-A6EC-4143-9968-023784F7EEA9}" dt="2023-05-29T08:08:35.141" v="827" actId="14100"/>
          <ac:picMkLst>
            <pc:docMk/>
            <pc:sldMk cId="3712670388" sldId="419"/>
            <ac:picMk id="5122" creationId="{A6DD8BDA-68FB-81A8-1787-770683EA6B25}"/>
          </ac:picMkLst>
        </pc:picChg>
      </pc:sldChg>
      <pc:sldChg chg="addSp delSp modSp add mod addAnim delAnim">
        <pc:chgData name="Christian Joshua Ramos" userId="6e8843c48a43a3a7" providerId="LiveId" clId="{B9716AAF-A6EC-4143-9968-023784F7EEA9}" dt="2023-05-29T08:19:54.353" v="989" actId="1076"/>
        <pc:sldMkLst>
          <pc:docMk/>
          <pc:sldMk cId="33719229" sldId="420"/>
        </pc:sldMkLst>
        <pc:spChg chg="add mod">
          <ac:chgData name="Christian Joshua Ramos" userId="6e8843c48a43a3a7" providerId="LiveId" clId="{B9716AAF-A6EC-4143-9968-023784F7EEA9}" dt="2023-05-29T08:19:51.003" v="988" actId="1076"/>
          <ac:spMkLst>
            <pc:docMk/>
            <pc:sldMk cId="33719229" sldId="420"/>
            <ac:spMk id="6" creationId="{AF813EC5-21FC-1107-37DD-B629D6C8AF7C}"/>
          </ac:spMkLst>
        </pc:spChg>
        <pc:spChg chg="del">
          <ac:chgData name="Christian Joshua Ramos" userId="6e8843c48a43a3a7" providerId="LiveId" clId="{B9716AAF-A6EC-4143-9968-023784F7EEA9}" dt="2023-05-29T08:09:22.933" v="830" actId="478"/>
          <ac:spMkLst>
            <pc:docMk/>
            <pc:sldMk cId="33719229" sldId="420"/>
            <ac:spMk id="8" creationId="{B220D219-FF3B-253C-F568-7A1983C8D03E}"/>
          </ac:spMkLst>
        </pc:spChg>
        <pc:spChg chg="add mod">
          <ac:chgData name="Christian Joshua Ramos" userId="6e8843c48a43a3a7" providerId="LiveId" clId="{B9716AAF-A6EC-4143-9968-023784F7EEA9}" dt="2023-05-29T08:11:09.494" v="861" actId="1076"/>
          <ac:spMkLst>
            <pc:docMk/>
            <pc:sldMk cId="33719229" sldId="420"/>
            <ac:spMk id="14" creationId="{CE3F964B-0E56-F69F-66F9-1C4E2FC73AEE}"/>
          </ac:spMkLst>
        </pc:spChg>
        <pc:spChg chg="add del">
          <ac:chgData name="Christian Joshua Ramos" userId="6e8843c48a43a3a7" providerId="LiveId" clId="{B9716AAF-A6EC-4143-9968-023784F7EEA9}" dt="2023-05-29T08:09:35.018" v="835" actId="478"/>
          <ac:spMkLst>
            <pc:docMk/>
            <pc:sldMk cId="33719229" sldId="420"/>
            <ac:spMk id="16" creationId="{B197B770-E0C1-939C-2B84-F3055E8B5527}"/>
          </ac:spMkLst>
        </pc:spChg>
        <pc:spChg chg="mod">
          <ac:chgData name="Christian Joshua Ramos" userId="6e8843c48a43a3a7" providerId="LiveId" clId="{B9716AAF-A6EC-4143-9968-023784F7EEA9}" dt="2023-05-29T08:10:07.942" v="844" actId="1076"/>
          <ac:spMkLst>
            <pc:docMk/>
            <pc:sldMk cId="33719229" sldId="420"/>
            <ac:spMk id="17" creationId="{2B8959F9-677F-AE45-31E9-3740E952399C}"/>
          </ac:spMkLst>
        </pc:spChg>
        <pc:spChg chg="add del mod">
          <ac:chgData name="Christian Joshua Ramos" userId="6e8843c48a43a3a7" providerId="LiveId" clId="{B9716AAF-A6EC-4143-9968-023784F7EEA9}" dt="2023-05-29T08:09:53.076" v="842" actId="1076"/>
          <ac:spMkLst>
            <pc:docMk/>
            <pc:sldMk cId="33719229" sldId="420"/>
            <ac:spMk id="18" creationId="{40758655-8EED-431A-B94F-71363B8FFB58}"/>
          </ac:spMkLst>
        </pc:spChg>
        <pc:spChg chg="mod">
          <ac:chgData name="Christian Joshua Ramos" userId="6e8843c48a43a3a7" providerId="LiveId" clId="{B9716AAF-A6EC-4143-9968-023784F7EEA9}" dt="2023-05-29T08:09:57.853" v="843" actId="1076"/>
          <ac:spMkLst>
            <pc:docMk/>
            <pc:sldMk cId="33719229" sldId="420"/>
            <ac:spMk id="19" creationId="{04F72CBC-A0EA-1180-8FD6-833152364116}"/>
          </ac:spMkLst>
        </pc:spChg>
        <pc:spChg chg="add mod">
          <ac:chgData name="Christian Joshua Ramos" userId="6e8843c48a43a3a7" providerId="LiveId" clId="{B9716AAF-A6EC-4143-9968-023784F7EEA9}" dt="2023-05-29T08:19:54.353" v="989" actId="1076"/>
          <ac:spMkLst>
            <pc:docMk/>
            <pc:sldMk cId="33719229" sldId="420"/>
            <ac:spMk id="21" creationId="{0FE6872C-DA0D-232C-3C0D-E067D33FF466}"/>
          </ac:spMkLst>
        </pc:spChg>
        <pc:spChg chg="add mod">
          <ac:chgData name="Christian Joshua Ramos" userId="6e8843c48a43a3a7" providerId="LiveId" clId="{B9716AAF-A6EC-4143-9968-023784F7EEA9}" dt="2023-05-29T08:19:46.048" v="986" actId="1076"/>
          <ac:spMkLst>
            <pc:docMk/>
            <pc:sldMk cId="33719229" sldId="420"/>
            <ac:spMk id="22" creationId="{6DB084F3-957C-4D08-24F1-ADBDF758EF05}"/>
          </ac:spMkLst>
        </pc:spChg>
        <pc:spChg chg="add mod">
          <ac:chgData name="Christian Joshua Ramos" userId="6e8843c48a43a3a7" providerId="LiveId" clId="{B9716AAF-A6EC-4143-9968-023784F7EEA9}" dt="2023-05-29T08:19:40.686" v="985" actId="1076"/>
          <ac:spMkLst>
            <pc:docMk/>
            <pc:sldMk cId="33719229" sldId="420"/>
            <ac:spMk id="23" creationId="{2EA3A077-623E-6307-D98C-32BA4F53092F}"/>
          </ac:spMkLst>
        </pc:spChg>
        <pc:spChg chg="mod">
          <ac:chgData name="Christian Joshua Ramos" userId="6e8843c48a43a3a7" providerId="LiveId" clId="{B9716AAF-A6EC-4143-9968-023784F7EEA9}" dt="2023-05-29T08:19:36.556" v="984" actId="1076"/>
          <ac:spMkLst>
            <pc:docMk/>
            <pc:sldMk cId="33719229" sldId="420"/>
            <ac:spMk id="1063" creationId="{421AACBF-9042-D94F-5A42-93CBCEA13436}"/>
          </ac:spMkLst>
        </pc:spChg>
        <pc:picChg chg="add mod">
          <ac:chgData name="Christian Joshua Ramos" userId="6e8843c48a43a3a7" providerId="LiveId" clId="{B9716AAF-A6EC-4143-9968-023784F7EEA9}" dt="2023-05-29T08:19:31.333" v="982" actId="1076"/>
          <ac:picMkLst>
            <pc:docMk/>
            <pc:sldMk cId="33719229" sldId="420"/>
            <ac:picMk id="20" creationId="{EACA8DE2-8FFC-C3B9-1292-BC2CA5B98BCF}"/>
          </ac:picMkLst>
        </pc:picChg>
        <pc:picChg chg="del">
          <ac:chgData name="Christian Joshua Ramos" userId="6e8843c48a43a3a7" providerId="LiveId" clId="{B9716AAF-A6EC-4143-9968-023784F7EEA9}" dt="2023-05-29T08:09:19.138" v="829" actId="478"/>
          <ac:picMkLst>
            <pc:docMk/>
            <pc:sldMk cId="33719229" sldId="420"/>
            <ac:picMk id="2050" creationId="{5EEF3C94-A7BE-8261-7441-C75B870E6D6C}"/>
          </ac:picMkLst>
        </pc:picChg>
        <pc:picChg chg="mod">
          <ac:chgData name="Christian Joshua Ramos" userId="6e8843c48a43a3a7" providerId="LiveId" clId="{B9716AAF-A6EC-4143-9968-023784F7EEA9}" dt="2023-05-29T08:09:43.335" v="838" actId="1076"/>
          <ac:picMkLst>
            <pc:docMk/>
            <pc:sldMk cId="33719229" sldId="420"/>
            <ac:picMk id="5122" creationId="{A6DD8BDA-68FB-81A8-1787-770683EA6B25}"/>
          </ac:picMkLst>
        </pc:picChg>
      </pc:sldChg>
      <pc:sldChg chg="addSp delSp modSp add mod">
        <pc:chgData name="Christian Joshua Ramos" userId="6e8843c48a43a3a7" providerId="LiveId" clId="{B9716AAF-A6EC-4143-9968-023784F7EEA9}" dt="2023-05-29T10:15:19.474" v="1041" actId="1076"/>
        <pc:sldMkLst>
          <pc:docMk/>
          <pc:sldMk cId="4000188529" sldId="421"/>
        </pc:sldMkLst>
        <pc:spChg chg="mod">
          <ac:chgData name="Christian Joshua Ramos" userId="6e8843c48a43a3a7" providerId="LiveId" clId="{B9716AAF-A6EC-4143-9968-023784F7EEA9}" dt="2023-05-29T08:20:13.470" v="990" actId="1076"/>
          <ac:spMkLst>
            <pc:docMk/>
            <pc:sldMk cId="4000188529" sldId="421"/>
            <ac:spMk id="6" creationId="{AF813EC5-21FC-1107-37DD-B629D6C8AF7C}"/>
          </ac:spMkLst>
        </pc:spChg>
        <pc:spChg chg="add mod">
          <ac:chgData name="Christian Joshua Ramos" userId="6e8843c48a43a3a7" providerId="LiveId" clId="{B9716AAF-A6EC-4143-9968-023784F7EEA9}" dt="2023-05-29T08:18:33.325" v="970" actId="1076"/>
          <ac:spMkLst>
            <pc:docMk/>
            <pc:sldMk cId="4000188529" sldId="421"/>
            <ac:spMk id="8" creationId="{1CAD2C3D-3AEA-F80A-F3C2-29C41D29A836}"/>
          </ac:spMkLst>
        </pc:spChg>
        <pc:spChg chg="mod">
          <ac:chgData name="Christian Joshua Ramos" userId="6e8843c48a43a3a7" providerId="LiveId" clId="{B9716AAF-A6EC-4143-9968-023784F7EEA9}" dt="2023-05-29T08:13:54.987" v="871" actId="1076"/>
          <ac:spMkLst>
            <pc:docMk/>
            <pc:sldMk cId="4000188529" sldId="421"/>
            <ac:spMk id="14" creationId="{CE3F964B-0E56-F69F-66F9-1C4E2FC73AEE}"/>
          </ac:spMkLst>
        </pc:spChg>
        <pc:spChg chg="add mod">
          <ac:chgData name="Christian Joshua Ramos" userId="6e8843c48a43a3a7" providerId="LiveId" clId="{B9716AAF-A6EC-4143-9968-023784F7EEA9}" dt="2023-05-29T08:19:19.443" v="979" actId="1037"/>
          <ac:spMkLst>
            <pc:docMk/>
            <pc:sldMk cId="4000188529" sldId="421"/>
            <ac:spMk id="16" creationId="{A5B6CC74-B4AB-9585-0113-0C0E872CA7C9}"/>
          </ac:spMkLst>
        </pc:spChg>
        <pc:spChg chg="del">
          <ac:chgData name="Christian Joshua Ramos" userId="6e8843c48a43a3a7" providerId="LiveId" clId="{B9716AAF-A6EC-4143-9968-023784F7EEA9}" dt="2023-05-29T08:12:15.738" v="864" actId="478"/>
          <ac:spMkLst>
            <pc:docMk/>
            <pc:sldMk cId="4000188529" sldId="421"/>
            <ac:spMk id="17" creationId="{2B8959F9-677F-AE45-31E9-3740E952399C}"/>
          </ac:spMkLst>
        </pc:spChg>
        <pc:spChg chg="del">
          <ac:chgData name="Christian Joshua Ramos" userId="6e8843c48a43a3a7" providerId="LiveId" clId="{B9716AAF-A6EC-4143-9968-023784F7EEA9}" dt="2023-05-29T08:12:18.387" v="866" actId="478"/>
          <ac:spMkLst>
            <pc:docMk/>
            <pc:sldMk cId="4000188529" sldId="421"/>
            <ac:spMk id="18" creationId="{40758655-8EED-431A-B94F-71363B8FFB58}"/>
          </ac:spMkLst>
        </pc:spChg>
        <pc:spChg chg="del">
          <ac:chgData name="Christian Joshua Ramos" userId="6e8843c48a43a3a7" providerId="LiveId" clId="{B9716AAF-A6EC-4143-9968-023784F7EEA9}" dt="2023-05-29T08:12:16.740" v="865" actId="478"/>
          <ac:spMkLst>
            <pc:docMk/>
            <pc:sldMk cId="4000188529" sldId="421"/>
            <ac:spMk id="19" creationId="{04F72CBC-A0EA-1180-8FD6-833152364116}"/>
          </ac:spMkLst>
        </pc:spChg>
        <pc:spChg chg="add mod">
          <ac:chgData name="Christian Joshua Ramos" userId="6e8843c48a43a3a7" providerId="LiveId" clId="{B9716AAF-A6EC-4143-9968-023784F7EEA9}" dt="2023-05-29T08:18:53.900" v="974" actId="1037"/>
          <ac:spMkLst>
            <pc:docMk/>
            <pc:sldMk cId="4000188529" sldId="421"/>
            <ac:spMk id="20" creationId="{02321BED-0BE1-ECE3-3BFE-57FAAB0D03A2}"/>
          </ac:spMkLst>
        </pc:spChg>
        <pc:spChg chg="add mod">
          <ac:chgData name="Christian Joshua Ramos" userId="6e8843c48a43a3a7" providerId="LiveId" clId="{B9716AAF-A6EC-4143-9968-023784F7EEA9}" dt="2023-05-29T10:15:19.474" v="1041" actId="1076"/>
          <ac:spMkLst>
            <pc:docMk/>
            <pc:sldMk cId="4000188529" sldId="421"/>
            <ac:spMk id="21" creationId="{9CA3201E-2634-7D15-6AC6-B291371C23B7}"/>
          </ac:spMkLst>
        </pc:spChg>
        <pc:spChg chg="mod">
          <ac:chgData name="Christian Joshua Ramos" userId="6e8843c48a43a3a7" providerId="LiveId" clId="{B9716AAF-A6EC-4143-9968-023784F7EEA9}" dt="2023-05-29T08:18:07.426" v="928" actId="1076"/>
          <ac:spMkLst>
            <pc:docMk/>
            <pc:sldMk cId="4000188529" sldId="421"/>
            <ac:spMk id="1063" creationId="{421AACBF-9042-D94F-5A42-93CBCEA13436}"/>
          </ac:spMkLst>
        </pc:spChg>
        <pc:picChg chg="mod">
          <ac:chgData name="Christian Joshua Ramos" userId="6e8843c48a43a3a7" providerId="LiveId" clId="{B9716AAF-A6EC-4143-9968-023784F7EEA9}" dt="2023-05-29T08:13:47.803" v="869" actId="1076"/>
          <ac:picMkLst>
            <pc:docMk/>
            <pc:sldMk cId="4000188529" sldId="421"/>
            <ac:picMk id="5122" creationId="{A6DD8BDA-68FB-81A8-1787-770683EA6B25}"/>
          </ac:picMkLst>
        </pc:picChg>
        <pc:picChg chg="add mod">
          <ac:chgData name="Christian Joshua Ramos" userId="6e8843c48a43a3a7" providerId="LiveId" clId="{B9716AAF-A6EC-4143-9968-023784F7EEA9}" dt="2023-05-29T08:18:16.820" v="941" actId="1076"/>
          <ac:picMkLst>
            <pc:docMk/>
            <pc:sldMk cId="4000188529" sldId="421"/>
            <ac:picMk id="6146" creationId="{47590C1B-B741-1DA5-921E-91E5800120F5}"/>
          </ac:picMkLst>
        </pc:picChg>
        <pc:cxnChg chg="add mod">
          <ac:chgData name="Christian Joshua Ramos" userId="6e8843c48a43a3a7" providerId="LiveId" clId="{B9716AAF-A6EC-4143-9968-023784F7EEA9}" dt="2023-05-29T10:15:15.721" v="1040" actId="1076"/>
          <ac:cxnSpMkLst>
            <pc:docMk/>
            <pc:sldMk cId="4000188529" sldId="421"/>
            <ac:cxnSpMk id="22" creationId="{9BCE502F-ABF9-9274-0C02-3567C9531A7D}"/>
          </ac:cxnSpMkLst>
        </pc:cxnChg>
      </pc:sldChg>
      <pc:sldChg chg="delSp modSp add del mod">
        <pc:chgData name="Christian Joshua Ramos" userId="6e8843c48a43a3a7" providerId="LiveId" clId="{B9716AAF-A6EC-4143-9968-023784F7EEA9}" dt="2023-05-29T08:24:25.047" v="1015" actId="47"/>
        <pc:sldMkLst>
          <pc:docMk/>
          <pc:sldMk cId="2977797804" sldId="422"/>
        </pc:sldMkLst>
        <pc:spChg chg="del">
          <ac:chgData name="Christian Joshua Ramos" userId="6e8843c48a43a3a7" providerId="LiveId" clId="{B9716AAF-A6EC-4143-9968-023784F7EEA9}" dt="2023-05-29T08:21:03.901" v="992" actId="478"/>
          <ac:spMkLst>
            <pc:docMk/>
            <pc:sldMk cId="2977797804" sldId="422"/>
            <ac:spMk id="6" creationId="{AF813EC5-21FC-1107-37DD-B629D6C8AF7C}"/>
          </ac:spMkLst>
        </pc:spChg>
        <pc:spChg chg="mod">
          <ac:chgData name="Christian Joshua Ramos" userId="6e8843c48a43a3a7" providerId="LiveId" clId="{B9716AAF-A6EC-4143-9968-023784F7EEA9}" dt="2023-05-29T08:21:08.787" v="995" actId="1076"/>
          <ac:spMkLst>
            <pc:docMk/>
            <pc:sldMk cId="2977797804" sldId="422"/>
            <ac:spMk id="8" creationId="{1CAD2C3D-3AEA-F80A-F3C2-29C41D29A836}"/>
          </ac:spMkLst>
        </pc:spChg>
        <pc:spChg chg="del">
          <ac:chgData name="Christian Joshua Ramos" userId="6e8843c48a43a3a7" providerId="LiveId" clId="{B9716AAF-A6EC-4143-9968-023784F7EEA9}" dt="2023-05-29T08:21:05.407" v="993" actId="478"/>
          <ac:spMkLst>
            <pc:docMk/>
            <pc:sldMk cId="2977797804" sldId="422"/>
            <ac:spMk id="14" creationId="{CE3F964B-0E56-F69F-66F9-1C4E2FC73AEE}"/>
          </ac:spMkLst>
        </pc:spChg>
        <pc:spChg chg="mod">
          <ac:chgData name="Christian Joshua Ramos" userId="6e8843c48a43a3a7" providerId="LiveId" clId="{B9716AAF-A6EC-4143-9968-023784F7EEA9}" dt="2023-05-29T08:21:15.019" v="997" actId="1076"/>
          <ac:spMkLst>
            <pc:docMk/>
            <pc:sldMk cId="2977797804" sldId="422"/>
            <ac:spMk id="16" creationId="{A5B6CC74-B4AB-9585-0113-0C0E872CA7C9}"/>
          </ac:spMkLst>
        </pc:spChg>
        <pc:spChg chg="mod">
          <ac:chgData name="Christian Joshua Ramos" userId="6e8843c48a43a3a7" providerId="LiveId" clId="{B9716AAF-A6EC-4143-9968-023784F7EEA9}" dt="2023-05-29T08:21:19.104" v="998" actId="1076"/>
          <ac:spMkLst>
            <pc:docMk/>
            <pc:sldMk cId="2977797804" sldId="422"/>
            <ac:spMk id="20" creationId="{02321BED-0BE1-ECE3-3BFE-57FAAB0D03A2}"/>
          </ac:spMkLst>
        </pc:spChg>
        <pc:spChg chg="mod">
          <ac:chgData name="Christian Joshua Ramos" userId="6e8843c48a43a3a7" providerId="LiveId" clId="{B9716AAF-A6EC-4143-9968-023784F7EEA9}" dt="2023-05-29T08:21:25.516" v="1000" actId="1076"/>
          <ac:spMkLst>
            <pc:docMk/>
            <pc:sldMk cId="2977797804" sldId="422"/>
            <ac:spMk id="1063" creationId="{421AACBF-9042-D94F-5A42-93CBCEA13436}"/>
          </ac:spMkLst>
        </pc:spChg>
        <pc:picChg chg="del">
          <ac:chgData name="Christian Joshua Ramos" userId="6e8843c48a43a3a7" providerId="LiveId" clId="{B9716AAF-A6EC-4143-9968-023784F7EEA9}" dt="2023-05-29T08:21:06.171" v="994" actId="478"/>
          <ac:picMkLst>
            <pc:docMk/>
            <pc:sldMk cId="2977797804" sldId="422"/>
            <ac:picMk id="5122" creationId="{A6DD8BDA-68FB-81A8-1787-770683EA6B25}"/>
          </ac:picMkLst>
        </pc:picChg>
        <pc:picChg chg="mod">
          <ac:chgData name="Christian Joshua Ramos" userId="6e8843c48a43a3a7" providerId="LiveId" clId="{B9716AAF-A6EC-4143-9968-023784F7EEA9}" dt="2023-05-29T08:21:11.575" v="996" actId="1076"/>
          <ac:picMkLst>
            <pc:docMk/>
            <pc:sldMk cId="2977797804" sldId="422"/>
            <ac:picMk id="6146" creationId="{47590C1B-B741-1DA5-921E-91E5800120F5}"/>
          </ac:picMkLst>
        </pc:picChg>
      </pc:sldChg>
      <pc:sldChg chg="delSp modSp add del mod">
        <pc:chgData name="Christian Joshua Ramos" userId="6e8843c48a43a3a7" providerId="LiveId" clId="{B9716AAF-A6EC-4143-9968-023784F7EEA9}" dt="2023-05-29T10:39:08.200" v="1158" actId="47"/>
        <pc:sldMkLst>
          <pc:docMk/>
          <pc:sldMk cId="1063724622" sldId="423"/>
        </pc:sldMkLst>
        <pc:spChg chg="del">
          <ac:chgData name="Christian Joshua Ramos" userId="6e8843c48a43a3a7" providerId="LiveId" clId="{B9716AAF-A6EC-4143-9968-023784F7EEA9}" dt="2023-05-29T08:24:00.403" v="1014" actId="478"/>
          <ac:spMkLst>
            <pc:docMk/>
            <pc:sldMk cId="1063724622" sldId="423"/>
            <ac:spMk id="8" creationId="{1CAD2C3D-3AEA-F80A-F3C2-29C41D29A836}"/>
          </ac:spMkLst>
        </pc:spChg>
        <pc:spChg chg="del">
          <ac:chgData name="Christian Joshua Ramos" userId="6e8843c48a43a3a7" providerId="LiveId" clId="{B9716AAF-A6EC-4143-9968-023784F7EEA9}" dt="2023-05-29T08:23:57.517" v="1012" actId="478"/>
          <ac:spMkLst>
            <pc:docMk/>
            <pc:sldMk cId="1063724622" sldId="423"/>
            <ac:spMk id="20" creationId="{02321BED-0BE1-ECE3-3BFE-57FAAB0D03A2}"/>
          </ac:spMkLst>
        </pc:spChg>
        <pc:grpChg chg="ord">
          <ac:chgData name="Christian Joshua Ramos" userId="6e8843c48a43a3a7" providerId="LiveId" clId="{B9716AAF-A6EC-4143-9968-023784F7EEA9}" dt="2023-05-29T08:22:19.328" v="1002" actId="166"/>
          <ac:grpSpMkLst>
            <pc:docMk/>
            <pc:sldMk cId="1063724622" sldId="423"/>
            <ac:grpSpMk id="2" creationId="{3E1E4B0D-B5D5-CAF9-D94D-3C07B182F577}"/>
          </ac:grpSpMkLst>
        </pc:grpChg>
        <pc:grpChg chg="mod ord">
          <ac:chgData name="Christian Joshua Ramos" userId="6e8843c48a43a3a7" providerId="LiveId" clId="{B9716AAF-A6EC-4143-9968-023784F7EEA9}" dt="2023-05-29T08:22:29.745" v="1011" actId="1038"/>
          <ac:grpSpMkLst>
            <pc:docMk/>
            <pc:sldMk cId="1063724622" sldId="423"/>
            <ac:grpSpMk id="82" creationId="{2E6110E6-B63E-4994-AD15-4D20C87791EB}"/>
          </ac:grpSpMkLst>
        </pc:grpChg>
        <pc:picChg chg="del">
          <ac:chgData name="Christian Joshua Ramos" userId="6e8843c48a43a3a7" providerId="LiveId" clId="{B9716AAF-A6EC-4143-9968-023784F7EEA9}" dt="2023-05-29T08:23:58.403" v="1013" actId="478"/>
          <ac:picMkLst>
            <pc:docMk/>
            <pc:sldMk cId="1063724622" sldId="423"/>
            <ac:picMk id="6146" creationId="{47590C1B-B741-1DA5-921E-91E5800120F5}"/>
          </ac:picMkLst>
        </pc:picChg>
      </pc:sldChg>
      <pc:sldChg chg="addSp delSp modSp add del mod modAnim">
        <pc:chgData name="Christian Joshua Ramos" userId="6e8843c48a43a3a7" providerId="LiveId" clId="{B9716AAF-A6EC-4143-9968-023784F7EEA9}" dt="2023-05-29T11:21:57.295" v="1396" actId="47"/>
        <pc:sldMkLst>
          <pc:docMk/>
          <pc:sldMk cId="78214819" sldId="424"/>
        </pc:sldMkLst>
        <pc:spChg chg="del">
          <ac:chgData name="Christian Joshua Ramos" userId="6e8843c48a43a3a7" providerId="LiveId" clId="{B9716AAF-A6EC-4143-9968-023784F7EEA9}" dt="2023-05-29T08:29:04.880" v="1021" actId="478"/>
          <ac:spMkLst>
            <pc:docMk/>
            <pc:sldMk cId="78214819" sldId="424"/>
            <ac:spMk id="6" creationId="{AF813EC5-21FC-1107-37DD-B629D6C8AF7C}"/>
          </ac:spMkLst>
        </pc:spChg>
        <pc:spChg chg="mod">
          <ac:chgData name="Christian Joshua Ramos" userId="6e8843c48a43a3a7" providerId="LiveId" clId="{B9716AAF-A6EC-4143-9968-023784F7EEA9}" dt="2023-05-29T10:17:07.285" v="1042" actId="1076"/>
          <ac:spMkLst>
            <pc:docMk/>
            <pc:sldMk cId="78214819" sldId="424"/>
            <ac:spMk id="8" creationId="{1CAD2C3D-3AEA-F80A-F3C2-29C41D29A836}"/>
          </ac:spMkLst>
        </pc:spChg>
        <pc:spChg chg="del">
          <ac:chgData name="Christian Joshua Ramos" userId="6e8843c48a43a3a7" providerId="LiveId" clId="{B9716AAF-A6EC-4143-9968-023784F7EEA9}" dt="2023-05-29T08:29:06.454" v="1022" actId="478"/>
          <ac:spMkLst>
            <pc:docMk/>
            <pc:sldMk cId="78214819" sldId="424"/>
            <ac:spMk id="14" creationId="{CE3F964B-0E56-F69F-66F9-1C4E2FC73AEE}"/>
          </ac:spMkLst>
        </pc:spChg>
        <pc:spChg chg="mod">
          <ac:chgData name="Christian Joshua Ramos" userId="6e8843c48a43a3a7" providerId="LiveId" clId="{B9716AAF-A6EC-4143-9968-023784F7EEA9}" dt="2023-05-29T08:29:19.717" v="1026" actId="1076"/>
          <ac:spMkLst>
            <pc:docMk/>
            <pc:sldMk cId="78214819" sldId="424"/>
            <ac:spMk id="16" creationId="{A5B6CC74-B4AB-9585-0113-0C0E872CA7C9}"/>
          </ac:spMkLst>
        </pc:spChg>
        <pc:spChg chg="add mod">
          <ac:chgData name="Christian Joshua Ramos" userId="6e8843c48a43a3a7" providerId="LiveId" clId="{B9716AAF-A6EC-4143-9968-023784F7EEA9}" dt="2023-05-29T10:05:17.768" v="1033"/>
          <ac:spMkLst>
            <pc:docMk/>
            <pc:sldMk cId="78214819" sldId="424"/>
            <ac:spMk id="17" creationId="{B8618340-11C9-B30C-B70A-833E09C23379}"/>
          </ac:spMkLst>
        </pc:spChg>
        <pc:spChg chg="mod">
          <ac:chgData name="Christian Joshua Ramos" userId="6e8843c48a43a3a7" providerId="LiveId" clId="{B9716AAF-A6EC-4143-9968-023784F7EEA9}" dt="2023-05-29T08:29:28.108" v="1029" actId="1076"/>
          <ac:spMkLst>
            <pc:docMk/>
            <pc:sldMk cId="78214819" sldId="424"/>
            <ac:spMk id="20" creationId="{02321BED-0BE1-ECE3-3BFE-57FAAB0D03A2}"/>
          </ac:spMkLst>
        </pc:spChg>
        <pc:spChg chg="add mod">
          <ac:chgData name="Christian Joshua Ramos" userId="6e8843c48a43a3a7" providerId="LiveId" clId="{B9716AAF-A6EC-4143-9968-023784F7EEA9}" dt="2023-05-29T10:23:10.704" v="1060" actId="1076"/>
          <ac:spMkLst>
            <pc:docMk/>
            <pc:sldMk cId="78214819" sldId="424"/>
            <ac:spMk id="21" creationId="{45D3708A-2485-858B-F71B-441CAC9A7682}"/>
          </ac:spMkLst>
        </pc:spChg>
        <pc:spChg chg="add mod">
          <ac:chgData name="Christian Joshua Ramos" userId="6e8843c48a43a3a7" providerId="LiveId" clId="{B9716AAF-A6EC-4143-9968-023784F7EEA9}" dt="2023-05-29T10:23:17.122" v="1066" actId="20577"/>
          <ac:spMkLst>
            <pc:docMk/>
            <pc:sldMk cId="78214819" sldId="424"/>
            <ac:spMk id="22" creationId="{9E8D0CD7-4C08-91C0-AF8F-CF26395DB6A8}"/>
          </ac:spMkLst>
        </pc:spChg>
        <pc:spChg chg="add mod">
          <ac:chgData name="Christian Joshua Ramos" userId="6e8843c48a43a3a7" providerId="LiveId" clId="{B9716AAF-A6EC-4143-9968-023784F7EEA9}" dt="2023-05-29T10:28:04.502" v="1104" actId="120"/>
          <ac:spMkLst>
            <pc:docMk/>
            <pc:sldMk cId="78214819" sldId="424"/>
            <ac:spMk id="23" creationId="{CBDB9DDE-6C3F-ADEF-2D88-5929A2BF5F13}"/>
          </ac:spMkLst>
        </pc:spChg>
        <pc:spChg chg="add mod">
          <ac:chgData name="Christian Joshua Ramos" userId="6e8843c48a43a3a7" providerId="LiveId" clId="{B9716AAF-A6EC-4143-9968-023784F7EEA9}" dt="2023-05-29T10:37:57.685" v="1156" actId="1076"/>
          <ac:spMkLst>
            <pc:docMk/>
            <pc:sldMk cId="78214819" sldId="424"/>
            <ac:spMk id="24" creationId="{4753E7AA-81D8-B95A-605C-26FFF23E612D}"/>
          </ac:spMkLst>
        </pc:spChg>
        <pc:spChg chg="mod">
          <ac:chgData name="Christian Joshua Ramos" userId="6e8843c48a43a3a7" providerId="LiveId" clId="{B9716AAF-A6EC-4143-9968-023784F7EEA9}" dt="2023-05-29T08:29:24.389" v="1028" actId="1076"/>
          <ac:spMkLst>
            <pc:docMk/>
            <pc:sldMk cId="78214819" sldId="424"/>
            <ac:spMk id="1063" creationId="{421AACBF-9042-D94F-5A42-93CBCEA13436}"/>
          </ac:spMkLst>
        </pc:spChg>
        <pc:picChg chg="del">
          <ac:chgData name="Christian Joshua Ramos" userId="6e8843c48a43a3a7" providerId="LiveId" clId="{B9716AAF-A6EC-4143-9968-023784F7EEA9}" dt="2023-05-29T08:29:07.574" v="1023" actId="478"/>
          <ac:picMkLst>
            <pc:docMk/>
            <pc:sldMk cId="78214819" sldId="424"/>
            <ac:picMk id="5122" creationId="{A6DD8BDA-68FB-81A8-1787-770683EA6B25}"/>
          </ac:picMkLst>
        </pc:picChg>
        <pc:picChg chg="mod">
          <ac:chgData name="Christian Joshua Ramos" userId="6e8843c48a43a3a7" providerId="LiveId" clId="{B9716AAF-A6EC-4143-9968-023784F7EEA9}" dt="2023-05-29T08:29:30.588" v="1030" actId="1076"/>
          <ac:picMkLst>
            <pc:docMk/>
            <pc:sldMk cId="78214819" sldId="424"/>
            <ac:picMk id="6146" creationId="{47590C1B-B741-1DA5-921E-91E5800120F5}"/>
          </ac:picMkLst>
        </pc:picChg>
        <pc:cxnChg chg="add mod">
          <ac:chgData name="Christian Joshua Ramos" userId="6e8843c48a43a3a7" providerId="LiveId" clId="{B9716AAF-A6EC-4143-9968-023784F7EEA9}" dt="2023-05-29T10:14:48.764" v="1038" actId="1076"/>
          <ac:cxnSpMkLst>
            <pc:docMk/>
            <pc:sldMk cId="78214819" sldId="424"/>
            <ac:cxnSpMk id="19" creationId="{87859092-8DA5-0771-DF3C-CB5F95CC82DF}"/>
          </ac:cxnSpMkLst>
        </pc:cxnChg>
      </pc:sldChg>
      <pc:sldChg chg="addSp delSp modSp add del mod addAnim delAnim modAnim">
        <pc:chgData name="Christian Joshua Ramos" userId="6e8843c48a43a3a7" providerId="LiveId" clId="{B9716AAF-A6EC-4143-9968-023784F7EEA9}" dt="2023-05-29T11:21:59.778" v="1397" actId="47"/>
        <pc:sldMkLst>
          <pc:docMk/>
          <pc:sldMk cId="3357074134" sldId="425"/>
        </pc:sldMkLst>
        <pc:spChg chg="add mod">
          <ac:chgData name="Christian Joshua Ramos" userId="6e8843c48a43a3a7" providerId="LiveId" clId="{B9716AAF-A6EC-4143-9968-023784F7EEA9}" dt="2023-05-29T10:35:46.215" v="1138" actId="571"/>
          <ac:spMkLst>
            <pc:docMk/>
            <pc:sldMk cId="3357074134" sldId="425"/>
            <ac:spMk id="6" creationId="{CBCA8FB6-7FAA-1918-7AEE-0845C3980070}"/>
          </ac:spMkLst>
        </pc:spChg>
        <pc:spChg chg="del">
          <ac:chgData name="Christian Joshua Ramos" userId="6e8843c48a43a3a7" providerId="LiveId" clId="{B9716AAF-A6EC-4143-9968-023784F7EEA9}" dt="2023-05-29T10:35:39.771" v="1136" actId="478"/>
          <ac:spMkLst>
            <pc:docMk/>
            <pc:sldMk cId="3357074134" sldId="425"/>
            <ac:spMk id="8" creationId="{1CAD2C3D-3AEA-F80A-F3C2-29C41D29A836}"/>
          </ac:spMkLst>
        </pc:spChg>
        <pc:spChg chg="del">
          <ac:chgData name="Christian Joshua Ramos" userId="6e8843c48a43a3a7" providerId="LiveId" clId="{B9716AAF-A6EC-4143-9968-023784F7EEA9}" dt="2023-05-29T10:35:27.143" v="1133" actId="478"/>
          <ac:spMkLst>
            <pc:docMk/>
            <pc:sldMk cId="3357074134" sldId="425"/>
            <ac:spMk id="16" creationId="{A5B6CC74-B4AB-9585-0113-0C0E872CA7C9}"/>
          </ac:spMkLst>
        </pc:spChg>
        <pc:spChg chg="mod">
          <ac:chgData name="Christian Joshua Ramos" userId="6e8843c48a43a3a7" providerId="LiveId" clId="{B9716AAF-A6EC-4143-9968-023784F7EEA9}" dt="2023-05-29T10:37:37.254" v="1155" actId="1035"/>
          <ac:spMkLst>
            <pc:docMk/>
            <pc:sldMk cId="3357074134" sldId="425"/>
            <ac:spMk id="17" creationId="{B8618340-11C9-B30C-B70A-833E09C23379}"/>
          </ac:spMkLst>
        </pc:spChg>
        <pc:spChg chg="add del mod">
          <ac:chgData name="Christian Joshua Ramos" userId="6e8843c48a43a3a7" providerId="LiveId" clId="{B9716AAF-A6EC-4143-9968-023784F7EEA9}" dt="2023-05-29T10:59:59.310" v="1259"/>
          <ac:spMkLst>
            <pc:docMk/>
            <pc:sldMk cId="3357074134" sldId="425"/>
            <ac:spMk id="18" creationId="{240AA768-2837-C410-7A83-07F8D2F48258}"/>
          </ac:spMkLst>
        </pc:spChg>
        <pc:spChg chg="del">
          <ac:chgData name="Christian Joshua Ramos" userId="6e8843c48a43a3a7" providerId="LiveId" clId="{B9716AAF-A6EC-4143-9968-023784F7EEA9}" dt="2023-05-29T10:35:34.529" v="1135" actId="478"/>
          <ac:spMkLst>
            <pc:docMk/>
            <pc:sldMk cId="3357074134" sldId="425"/>
            <ac:spMk id="20" creationId="{02321BED-0BE1-ECE3-3BFE-57FAAB0D03A2}"/>
          </ac:spMkLst>
        </pc:spChg>
        <pc:spChg chg="mod">
          <ac:chgData name="Christian Joshua Ramos" userId="6e8843c48a43a3a7" providerId="LiveId" clId="{B9716AAF-A6EC-4143-9968-023784F7EEA9}" dt="2023-05-29T10:36:21.530" v="1143" actId="1076"/>
          <ac:spMkLst>
            <pc:docMk/>
            <pc:sldMk cId="3357074134" sldId="425"/>
            <ac:spMk id="21" creationId="{45D3708A-2485-858B-F71B-441CAC9A7682}"/>
          </ac:spMkLst>
        </pc:spChg>
        <pc:spChg chg="mod">
          <ac:chgData name="Christian Joshua Ramos" userId="6e8843c48a43a3a7" providerId="LiveId" clId="{B9716AAF-A6EC-4143-9968-023784F7EEA9}" dt="2023-05-29T10:36:42.309" v="1146" actId="1076"/>
          <ac:spMkLst>
            <pc:docMk/>
            <pc:sldMk cId="3357074134" sldId="425"/>
            <ac:spMk id="22" creationId="{9E8D0CD7-4C08-91C0-AF8F-CF26395DB6A8}"/>
          </ac:spMkLst>
        </pc:spChg>
        <pc:spChg chg="mod">
          <ac:chgData name="Christian Joshua Ramos" userId="6e8843c48a43a3a7" providerId="LiveId" clId="{B9716AAF-A6EC-4143-9968-023784F7EEA9}" dt="2023-05-29T10:36:27.591" v="1144" actId="1076"/>
          <ac:spMkLst>
            <pc:docMk/>
            <pc:sldMk cId="3357074134" sldId="425"/>
            <ac:spMk id="23" creationId="{CBDB9DDE-6C3F-ADEF-2D88-5929A2BF5F13}"/>
          </ac:spMkLst>
        </pc:spChg>
        <pc:spChg chg="mod">
          <ac:chgData name="Christian Joshua Ramos" userId="6e8843c48a43a3a7" providerId="LiveId" clId="{B9716AAF-A6EC-4143-9968-023784F7EEA9}" dt="2023-05-29T10:36:51.183" v="1147" actId="1076"/>
          <ac:spMkLst>
            <pc:docMk/>
            <pc:sldMk cId="3357074134" sldId="425"/>
            <ac:spMk id="24" creationId="{4753E7AA-81D8-B95A-605C-26FFF23E612D}"/>
          </ac:spMkLst>
        </pc:spChg>
        <pc:spChg chg="add del mod">
          <ac:chgData name="Christian Joshua Ramos" userId="6e8843c48a43a3a7" providerId="LiveId" clId="{B9716AAF-A6EC-4143-9968-023784F7EEA9}" dt="2023-05-29T10:59:59.310" v="1259"/>
          <ac:spMkLst>
            <pc:docMk/>
            <pc:sldMk cId="3357074134" sldId="425"/>
            <ac:spMk id="25" creationId="{3ADA3F92-7EF8-8376-F5D6-17C3DD28D687}"/>
          </ac:spMkLst>
        </pc:spChg>
        <pc:spChg chg="add del mod">
          <ac:chgData name="Christian Joshua Ramos" userId="6e8843c48a43a3a7" providerId="LiveId" clId="{B9716AAF-A6EC-4143-9968-023784F7EEA9}" dt="2023-05-29T10:59:59.310" v="1259"/>
          <ac:spMkLst>
            <pc:docMk/>
            <pc:sldMk cId="3357074134" sldId="425"/>
            <ac:spMk id="27" creationId="{F663B9D1-B158-39DE-48EA-D5CC4B23E146}"/>
          </ac:spMkLst>
        </pc:spChg>
        <pc:spChg chg="add del mod">
          <ac:chgData name="Christian Joshua Ramos" userId="6e8843c48a43a3a7" providerId="LiveId" clId="{B9716AAF-A6EC-4143-9968-023784F7EEA9}" dt="2023-05-29T10:59:59.310" v="1259"/>
          <ac:spMkLst>
            <pc:docMk/>
            <pc:sldMk cId="3357074134" sldId="425"/>
            <ac:spMk id="31" creationId="{1B42AA5A-8F2C-0AED-8E38-DC966D917C0A}"/>
          </ac:spMkLst>
        </pc:spChg>
        <pc:spChg chg="add del mod">
          <ac:chgData name="Christian Joshua Ramos" userId="6e8843c48a43a3a7" providerId="LiveId" clId="{B9716AAF-A6EC-4143-9968-023784F7EEA9}" dt="2023-05-29T10:59:59.310" v="1259"/>
          <ac:spMkLst>
            <pc:docMk/>
            <pc:sldMk cId="3357074134" sldId="425"/>
            <ac:spMk id="32" creationId="{B6065A7B-CD18-88E6-C514-45E683019B1E}"/>
          </ac:spMkLst>
        </pc:spChg>
        <pc:spChg chg="add del mod">
          <ac:chgData name="Christian Joshua Ramos" userId="6e8843c48a43a3a7" providerId="LiveId" clId="{B9716AAF-A6EC-4143-9968-023784F7EEA9}" dt="2023-05-29T10:59:59.310" v="1259"/>
          <ac:spMkLst>
            <pc:docMk/>
            <pc:sldMk cId="3357074134" sldId="425"/>
            <ac:spMk id="33" creationId="{FA73734B-1E9F-0296-56A2-478FC4C94F92}"/>
          </ac:spMkLst>
        </pc:spChg>
        <pc:spChg chg="add del mod">
          <ac:chgData name="Christian Joshua Ramos" userId="6e8843c48a43a3a7" providerId="LiveId" clId="{B9716AAF-A6EC-4143-9968-023784F7EEA9}" dt="2023-05-29T10:59:59.310" v="1259"/>
          <ac:spMkLst>
            <pc:docMk/>
            <pc:sldMk cId="3357074134" sldId="425"/>
            <ac:spMk id="35" creationId="{2F758DD6-73B5-42F0-6BF8-5838768528D5}"/>
          </ac:spMkLst>
        </pc:spChg>
        <pc:spChg chg="del">
          <ac:chgData name="Christian Joshua Ramos" userId="6e8843c48a43a3a7" providerId="LiveId" clId="{B9716AAF-A6EC-4143-9968-023784F7EEA9}" dt="2023-05-29T10:54:21.189" v="1247" actId="478"/>
          <ac:spMkLst>
            <pc:docMk/>
            <pc:sldMk cId="3357074134" sldId="425"/>
            <ac:spMk id="214" creationId="{4B8DF633-463F-EC22-5150-B3AFC0E2D7E8}"/>
          </ac:spMkLst>
        </pc:spChg>
        <pc:spChg chg="del">
          <ac:chgData name="Christian Joshua Ramos" userId="6e8843c48a43a3a7" providerId="LiveId" clId="{B9716AAF-A6EC-4143-9968-023784F7EEA9}" dt="2023-05-29T10:54:37.552" v="1252" actId="478"/>
          <ac:spMkLst>
            <pc:docMk/>
            <pc:sldMk cId="3357074134" sldId="425"/>
            <ac:spMk id="216" creationId="{F9E34AD7-FBE5-CE60-833F-22BF7A450ECE}"/>
          </ac:spMkLst>
        </pc:spChg>
        <pc:spChg chg="del">
          <ac:chgData name="Christian Joshua Ramos" userId="6e8843c48a43a3a7" providerId="LiveId" clId="{B9716AAF-A6EC-4143-9968-023784F7EEA9}" dt="2023-05-29T10:54:36.615" v="1251" actId="478"/>
          <ac:spMkLst>
            <pc:docMk/>
            <pc:sldMk cId="3357074134" sldId="425"/>
            <ac:spMk id="222" creationId="{3C214C14-3462-A7B6-9135-3CA76762C2C1}"/>
          </ac:spMkLst>
        </pc:spChg>
        <pc:spChg chg="add del mod">
          <ac:chgData name="Christian Joshua Ramos" userId="6e8843c48a43a3a7" providerId="LiveId" clId="{B9716AAF-A6EC-4143-9968-023784F7EEA9}" dt="2023-05-29T10:59:59.310" v="1259"/>
          <ac:spMkLst>
            <pc:docMk/>
            <pc:sldMk cId="3357074134" sldId="425"/>
            <ac:spMk id="226" creationId="{0F2A19C0-A5CA-6579-E7F6-5A02E250924D}"/>
          </ac:spMkLst>
        </pc:spChg>
        <pc:spChg chg="add del mod">
          <ac:chgData name="Christian Joshua Ramos" userId="6e8843c48a43a3a7" providerId="LiveId" clId="{B9716AAF-A6EC-4143-9968-023784F7EEA9}" dt="2023-05-29T10:59:59.310" v="1259"/>
          <ac:spMkLst>
            <pc:docMk/>
            <pc:sldMk cId="3357074134" sldId="425"/>
            <ac:spMk id="227" creationId="{AB73DACB-6CA5-EB0B-C9A3-062E06F5774A}"/>
          </ac:spMkLst>
        </pc:spChg>
        <pc:spChg chg="add del mod">
          <ac:chgData name="Christian Joshua Ramos" userId="6e8843c48a43a3a7" providerId="LiveId" clId="{B9716AAF-A6EC-4143-9968-023784F7EEA9}" dt="2023-05-29T10:59:59.310" v="1259"/>
          <ac:spMkLst>
            <pc:docMk/>
            <pc:sldMk cId="3357074134" sldId="425"/>
            <ac:spMk id="229" creationId="{113D8108-3C27-97E0-208B-1D6FB24860F1}"/>
          </ac:spMkLst>
        </pc:spChg>
        <pc:spChg chg="add del mod">
          <ac:chgData name="Christian Joshua Ramos" userId="6e8843c48a43a3a7" providerId="LiveId" clId="{B9716AAF-A6EC-4143-9968-023784F7EEA9}" dt="2023-05-29T10:59:59.310" v="1259"/>
          <ac:spMkLst>
            <pc:docMk/>
            <pc:sldMk cId="3357074134" sldId="425"/>
            <ac:spMk id="231" creationId="{6E30BF52-3369-895C-7BE0-81AD0971451C}"/>
          </ac:spMkLst>
        </pc:spChg>
        <pc:spChg chg="add del mod">
          <ac:chgData name="Christian Joshua Ramos" userId="6e8843c48a43a3a7" providerId="LiveId" clId="{B9716AAF-A6EC-4143-9968-023784F7EEA9}" dt="2023-05-29T10:59:59.310" v="1259"/>
          <ac:spMkLst>
            <pc:docMk/>
            <pc:sldMk cId="3357074134" sldId="425"/>
            <ac:spMk id="233" creationId="{4FDC1DD7-A656-3D73-D9E1-F70E8473CFF3}"/>
          </ac:spMkLst>
        </pc:spChg>
        <pc:spChg chg="add del mod">
          <ac:chgData name="Christian Joshua Ramos" userId="6e8843c48a43a3a7" providerId="LiveId" clId="{B9716AAF-A6EC-4143-9968-023784F7EEA9}" dt="2023-05-29T10:59:59.310" v="1259"/>
          <ac:spMkLst>
            <pc:docMk/>
            <pc:sldMk cId="3357074134" sldId="425"/>
            <ac:spMk id="249" creationId="{05887123-87A5-6708-1088-C3FFCD4C7ABE}"/>
          </ac:spMkLst>
        </pc:spChg>
        <pc:spChg chg="add del mod">
          <ac:chgData name="Christian Joshua Ramos" userId="6e8843c48a43a3a7" providerId="LiveId" clId="{B9716AAF-A6EC-4143-9968-023784F7EEA9}" dt="2023-05-29T10:59:59.310" v="1259"/>
          <ac:spMkLst>
            <pc:docMk/>
            <pc:sldMk cId="3357074134" sldId="425"/>
            <ac:spMk id="251" creationId="{2DABD9BE-DEDB-ADDA-606A-1A31A71748CE}"/>
          </ac:spMkLst>
        </pc:spChg>
        <pc:spChg chg="add del mod">
          <ac:chgData name="Christian Joshua Ramos" userId="6e8843c48a43a3a7" providerId="LiveId" clId="{B9716AAF-A6EC-4143-9968-023784F7EEA9}" dt="2023-05-29T10:59:59.310" v="1259"/>
          <ac:spMkLst>
            <pc:docMk/>
            <pc:sldMk cId="3357074134" sldId="425"/>
            <ac:spMk id="252" creationId="{FBE26837-D718-35AE-96B2-F63257556EAA}"/>
          </ac:spMkLst>
        </pc:spChg>
        <pc:spChg chg="add del mod">
          <ac:chgData name="Christian Joshua Ramos" userId="6e8843c48a43a3a7" providerId="LiveId" clId="{B9716AAF-A6EC-4143-9968-023784F7EEA9}" dt="2023-05-29T10:59:59.310" v="1259"/>
          <ac:spMkLst>
            <pc:docMk/>
            <pc:sldMk cId="3357074134" sldId="425"/>
            <ac:spMk id="254" creationId="{6057121E-2887-C8E0-430B-8670A33FB9C6}"/>
          </ac:spMkLst>
        </pc:spChg>
        <pc:spChg chg="del">
          <ac:chgData name="Christian Joshua Ramos" userId="6e8843c48a43a3a7" providerId="LiveId" clId="{B9716AAF-A6EC-4143-9968-023784F7EEA9}" dt="2023-05-29T10:53:38.482" v="1232" actId="478"/>
          <ac:spMkLst>
            <pc:docMk/>
            <pc:sldMk cId="3357074134" sldId="425"/>
            <ac:spMk id="1042" creationId="{ECD72908-7E1E-C6F1-4E38-5AA51FF17586}"/>
          </ac:spMkLst>
        </pc:spChg>
        <pc:spChg chg="del">
          <ac:chgData name="Christian Joshua Ramos" userId="6e8843c48a43a3a7" providerId="LiveId" clId="{B9716AAF-A6EC-4143-9968-023784F7EEA9}" dt="2023-05-29T10:53:42.924" v="1235" actId="478"/>
          <ac:spMkLst>
            <pc:docMk/>
            <pc:sldMk cId="3357074134" sldId="425"/>
            <ac:spMk id="1044" creationId="{5B2C9D61-B886-5369-B650-E67AC7600601}"/>
          </ac:spMkLst>
        </pc:spChg>
        <pc:spChg chg="del">
          <ac:chgData name="Christian Joshua Ramos" userId="6e8843c48a43a3a7" providerId="LiveId" clId="{B9716AAF-A6EC-4143-9968-023784F7EEA9}" dt="2023-05-29T10:53:48.943" v="1239" actId="478"/>
          <ac:spMkLst>
            <pc:docMk/>
            <pc:sldMk cId="3357074134" sldId="425"/>
            <ac:spMk id="1046" creationId="{6604F971-7150-1D31-3A31-605214CA5DF4}"/>
          </ac:spMkLst>
        </pc:spChg>
        <pc:spChg chg="del mod">
          <ac:chgData name="Christian Joshua Ramos" userId="6e8843c48a43a3a7" providerId="LiveId" clId="{B9716AAF-A6EC-4143-9968-023784F7EEA9}" dt="2023-05-29T10:54:06.098" v="1243" actId="478"/>
          <ac:spMkLst>
            <pc:docMk/>
            <pc:sldMk cId="3357074134" sldId="425"/>
            <ac:spMk id="1056" creationId="{4E3EDF35-5F4A-FC9E-71BB-9999522B6404}"/>
          </ac:spMkLst>
        </pc:spChg>
        <pc:spChg chg="del mod">
          <ac:chgData name="Christian Joshua Ramos" userId="6e8843c48a43a3a7" providerId="LiveId" clId="{B9716AAF-A6EC-4143-9968-023784F7EEA9}" dt="2023-05-29T10:53:41.562" v="1234" actId="478"/>
          <ac:spMkLst>
            <pc:docMk/>
            <pc:sldMk cId="3357074134" sldId="425"/>
            <ac:spMk id="1057" creationId="{1DAA7F9E-125A-3CA7-811B-D80E27A57335}"/>
          </ac:spMkLst>
        </pc:spChg>
        <pc:spChg chg="del">
          <ac:chgData name="Christian Joshua Ramos" userId="6e8843c48a43a3a7" providerId="LiveId" clId="{B9716AAF-A6EC-4143-9968-023784F7EEA9}" dt="2023-05-29T10:54:11.318" v="1244" actId="478"/>
          <ac:spMkLst>
            <pc:docMk/>
            <pc:sldMk cId="3357074134" sldId="425"/>
            <ac:spMk id="1058" creationId="{811AA110-CFB0-5A6A-8022-8043ED5AF84F}"/>
          </ac:spMkLst>
        </pc:spChg>
        <pc:spChg chg="del">
          <ac:chgData name="Christian Joshua Ramos" userId="6e8843c48a43a3a7" providerId="LiveId" clId="{B9716AAF-A6EC-4143-9968-023784F7EEA9}" dt="2023-05-29T10:54:30.573" v="1249" actId="478"/>
          <ac:spMkLst>
            <pc:docMk/>
            <pc:sldMk cId="3357074134" sldId="425"/>
            <ac:spMk id="1059" creationId="{5B277C2A-65D1-35CA-A08A-23C2BF2AC0CD}"/>
          </ac:spMkLst>
        </pc:spChg>
        <pc:spChg chg="del">
          <ac:chgData name="Christian Joshua Ramos" userId="6e8843c48a43a3a7" providerId="LiveId" clId="{B9716AAF-A6EC-4143-9968-023784F7EEA9}" dt="2023-05-29T10:54:26.344" v="1248" actId="478"/>
          <ac:spMkLst>
            <pc:docMk/>
            <pc:sldMk cId="3357074134" sldId="425"/>
            <ac:spMk id="1060" creationId="{BD800159-11D8-BE16-682D-530C110D56A9}"/>
          </ac:spMkLst>
        </pc:spChg>
        <pc:spChg chg="del">
          <ac:chgData name="Christian Joshua Ramos" userId="6e8843c48a43a3a7" providerId="LiveId" clId="{B9716AAF-A6EC-4143-9968-023784F7EEA9}" dt="2023-05-29T10:54:34.363" v="1250" actId="478"/>
          <ac:spMkLst>
            <pc:docMk/>
            <pc:sldMk cId="3357074134" sldId="425"/>
            <ac:spMk id="1061" creationId="{0F6E76CA-893A-9881-CA72-4FD28685A875}"/>
          </ac:spMkLst>
        </pc:spChg>
        <pc:spChg chg="mod">
          <ac:chgData name="Christian Joshua Ramos" userId="6e8843c48a43a3a7" providerId="LiveId" clId="{B9716AAF-A6EC-4143-9968-023784F7EEA9}" dt="2023-05-29T10:36:59.282" v="1148" actId="1076"/>
          <ac:spMkLst>
            <pc:docMk/>
            <pc:sldMk cId="3357074134" sldId="425"/>
            <ac:spMk id="1063" creationId="{421AACBF-9042-D94F-5A42-93CBCEA13436}"/>
          </ac:spMkLst>
        </pc:spChg>
        <pc:graphicFrameChg chg="mod modGraphic">
          <ac:chgData name="Christian Joshua Ramos" userId="6e8843c48a43a3a7" providerId="LiveId" clId="{B9716AAF-A6EC-4143-9968-023784F7EEA9}" dt="2023-05-29T10:35:18.222" v="1132"/>
          <ac:graphicFrameMkLst>
            <pc:docMk/>
            <pc:sldMk cId="3357074134" sldId="425"/>
            <ac:graphicFrameMk id="86" creationId="{6481D3CC-8BA6-1817-BD87-3592522CE8B1}"/>
          </ac:graphicFrameMkLst>
        </pc:graphicFrameChg>
        <pc:picChg chg="add del mod">
          <ac:chgData name="Christian Joshua Ramos" userId="6e8843c48a43a3a7" providerId="LiveId" clId="{B9716AAF-A6EC-4143-9968-023784F7EEA9}" dt="2023-05-29T11:18:10.333" v="1354" actId="478"/>
          <ac:picMkLst>
            <pc:docMk/>
            <pc:sldMk cId="3357074134" sldId="425"/>
            <ac:picMk id="14" creationId="{98C47CE6-714F-5C0B-B0B4-27D38AC66DA0}"/>
          </ac:picMkLst>
        </pc:picChg>
        <pc:picChg chg="add del mod">
          <ac:chgData name="Christian Joshua Ramos" userId="6e8843c48a43a3a7" providerId="LiveId" clId="{B9716AAF-A6EC-4143-9968-023784F7EEA9}" dt="2023-05-29T10:59:59.310" v="1259"/>
          <ac:picMkLst>
            <pc:docMk/>
            <pc:sldMk cId="3357074134" sldId="425"/>
            <ac:picMk id="20" creationId="{9675DBA9-CD12-416C-C26E-5DEB5B4C1FEF}"/>
          </ac:picMkLst>
        </pc:picChg>
        <pc:picChg chg="add del mod">
          <ac:chgData name="Christian Joshua Ramos" userId="6e8843c48a43a3a7" providerId="LiveId" clId="{B9716AAF-A6EC-4143-9968-023784F7EEA9}" dt="2023-05-29T10:59:59.310" v="1259"/>
          <ac:picMkLst>
            <pc:docMk/>
            <pc:sldMk cId="3357074134" sldId="425"/>
            <ac:picMk id="26" creationId="{0719BE3B-989D-7A17-8522-3F372716C404}"/>
          </ac:picMkLst>
        </pc:picChg>
        <pc:picChg chg="add del mod">
          <ac:chgData name="Christian Joshua Ramos" userId="6e8843c48a43a3a7" providerId="LiveId" clId="{B9716AAF-A6EC-4143-9968-023784F7EEA9}" dt="2023-05-29T10:59:59.310" v="1259"/>
          <ac:picMkLst>
            <pc:docMk/>
            <pc:sldMk cId="3357074134" sldId="425"/>
            <ac:picMk id="28" creationId="{DDDBEAE2-3FCD-F569-C62D-D02B77221C6A}"/>
          </ac:picMkLst>
        </pc:picChg>
        <pc:picChg chg="add del mod">
          <ac:chgData name="Christian Joshua Ramos" userId="6e8843c48a43a3a7" providerId="LiveId" clId="{B9716AAF-A6EC-4143-9968-023784F7EEA9}" dt="2023-05-29T10:59:59.310" v="1259"/>
          <ac:picMkLst>
            <pc:docMk/>
            <pc:sldMk cId="3357074134" sldId="425"/>
            <ac:picMk id="34" creationId="{CEBEC15E-564D-9E7A-C683-ABBF1429A793}"/>
          </ac:picMkLst>
        </pc:picChg>
        <pc:picChg chg="del">
          <ac:chgData name="Christian Joshua Ramos" userId="6e8843c48a43a3a7" providerId="LiveId" clId="{B9716AAF-A6EC-4143-9968-023784F7EEA9}" dt="2023-05-29T10:54:18.619" v="1246" actId="478"/>
          <ac:picMkLst>
            <pc:docMk/>
            <pc:sldMk cId="3357074134" sldId="425"/>
            <ac:picMk id="215" creationId="{959011A4-4AA1-F932-2012-175144F0EB0E}"/>
          </ac:picMkLst>
        </pc:picChg>
        <pc:picChg chg="del">
          <ac:chgData name="Christian Joshua Ramos" userId="6e8843c48a43a3a7" providerId="LiveId" clId="{B9716AAF-A6EC-4143-9968-023784F7EEA9}" dt="2023-05-29T10:54:14.812" v="1245" actId="478"/>
          <ac:picMkLst>
            <pc:docMk/>
            <pc:sldMk cId="3357074134" sldId="425"/>
            <ac:picMk id="217" creationId="{12ED1E73-1695-5208-E957-D3327626C714}"/>
          </ac:picMkLst>
        </pc:picChg>
        <pc:picChg chg="del">
          <ac:chgData name="Christian Joshua Ramos" userId="6e8843c48a43a3a7" providerId="LiveId" clId="{B9716AAF-A6EC-4143-9968-023784F7EEA9}" dt="2023-05-29T10:53:57.165" v="1241" actId="478"/>
          <ac:picMkLst>
            <pc:docMk/>
            <pc:sldMk cId="3357074134" sldId="425"/>
            <ac:picMk id="223" creationId="{6C9FCD93-A533-A358-1D28-101AD1D220C0}"/>
          </ac:picMkLst>
        </pc:picChg>
        <pc:picChg chg="add del mod">
          <ac:chgData name="Christian Joshua Ramos" userId="6e8843c48a43a3a7" providerId="LiveId" clId="{B9716AAF-A6EC-4143-9968-023784F7EEA9}" dt="2023-05-29T10:59:59.310" v="1259"/>
          <ac:picMkLst>
            <pc:docMk/>
            <pc:sldMk cId="3357074134" sldId="425"/>
            <ac:picMk id="224" creationId="{0E4E3527-B9C7-2378-05C2-C0B9C91DA16D}"/>
          </ac:picMkLst>
        </pc:picChg>
        <pc:picChg chg="add del mod">
          <ac:chgData name="Christian Joshua Ramos" userId="6e8843c48a43a3a7" providerId="LiveId" clId="{B9716AAF-A6EC-4143-9968-023784F7EEA9}" dt="2023-05-29T10:59:59.310" v="1259"/>
          <ac:picMkLst>
            <pc:docMk/>
            <pc:sldMk cId="3357074134" sldId="425"/>
            <ac:picMk id="228" creationId="{69380F44-784B-2378-A143-2ECA0B7D4428}"/>
          </ac:picMkLst>
        </pc:picChg>
        <pc:picChg chg="add del mod">
          <ac:chgData name="Christian Joshua Ramos" userId="6e8843c48a43a3a7" providerId="LiveId" clId="{B9716AAF-A6EC-4143-9968-023784F7EEA9}" dt="2023-05-29T10:59:59.310" v="1259"/>
          <ac:picMkLst>
            <pc:docMk/>
            <pc:sldMk cId="3357074134" sldId="425"/>
            <ac:picMk id="230" creationId="{AE131F2D-E309-34E7-A401-CA49CFDC7943}"/>
          </ac:picMkLst>
        </pc:picChg>
        <pc:picChg chg="add del mod">
          <ac:chgData name="Christian Joshua Ramos" userId="6e8843c48a43a3a7" providerId="LiveId" clId="{B9716AAF-A6EC-4143-9968-023784F7EEA9}" dt="2023-05-29T10:59:59.310" v="1259"/>
          <ac:picMkLst>
            <pc:docMk/>
            <pc:sldMk cId="3357074134" sldId="425"/>
            <ac:picMk id="232" creationId="{1869A78D-D6FD-94FA-8AA8-12231D675737}"/>
          </ac:picMkLst>
        </pc:picChg>
        <pc:picChg chg="del">
          <ac:chgData name="Christian Joshua Ramos" userId="6e8843c48a43a3a7" providerId="LiveId" clId="{B9716AAF-A6EC-4143-9968-023784F7EEA9}" dt="2023-05-29T10:53:37.312" v="1231" actId="478"/>
          <ac:picMkLst>
            <pc:docMk/>
            <pc:sldMk cId="3357074134" sldId="425"/>
            <ac:picMk id="1043" creationId="{552BEE15-DA69-7A0B-FE8F-34990224C261}"/>
          </ac:picMkLst>
        </pc:picChg>
        <pc:picChg chg="del">
          <ac:chgData name="Christian Joshua Ramos" userId="6e8843c48a43a3a7" providerId="LiveId" clId="{B9716AAF-A6EC-4143-9968-023784F7EEA9}" dt="2023-05-29T10:53:45.139" v="1236" actId="478"/>
          <ac:picMkLst>
            <pc:docMk/>
            <pc:sldMk cId="3357074134" sldId="425"/>
            <ac:picMk id="1045" creationId="{2E3606CE-3395-7D14-EB70-9C983D9C1D35}"/>
          </ac:picMkLst>
        </pc:picChg>
        <pc:picChg chg="del">
          <ac:chgData name="Christian Joshua Ramos" userId="6e8843c48a43a3a7" providerId="LiveId" clId="{B9716AAF-A6EC-4143-9968-023784F7EEA9}" dt="2023-05-29T10:53:50.995" v="1240" actId="478"/>
          <ac:picMkLst>
            <pc:docMk/>
            <pc:sldMk cId="3357074134" sldId="425"/>
            <ac:picMk id="1047" creationId="{96EF0493-3C78-A821-22F0-EA636C169B50}"/>
          </ac:picMkLst>
        </pc:picChg>
        <pc:picChg chg="del">
          <ac:chgData name="Christian Joshua Ramos" userId="6e8843c48a43a3a7" providerId="LiveId" clId="{B9716AAF-A6EC-4143-9968-023784F7EEA9}" dt="2023-05-29T10:35:29.971" v="1134" actId="478"/>
          <ac:picMkLst>
            <pc:docMk/>
            <pc:sldMk cId="3357074134" sldId="425"/>
            <ac:picMk id="6146" creationId="{47590C1B-B741-1DA5-921E-91E5800120F5}"/>
          </ac:picMkLst>
        </pc:picChg>
        <pc:cxnChg chg="add del mod">
          <ac:chgData name="Christian Joshua Ramos" userId="6e8843c48a43a3a7" providerId="LiveId" clId="{B9716AAF-A6EC-4143-9968-023784F7EEA9}" dt="2023-05-29T10:59:59.310" v="1259"/>
          <ac:cxnSpMkLst>
            <pc:docMk/>
            <pc:sldMk cId="3357074134" sldId="425"/>
            <ac:cxnSpMk id="6" creationId="{D477C930-473C-619F-21BC-DF16E2614A08}"/>
          </ac:cxnSpMkLst>
        </pc:cxnChg>
        <pc:cxnChg chg="add del mod">
          <ac:chgData name="Christian Joshua Ramos" userId="6e8843c48a43a3a7" providerId="LiveId" clId="{B9716AAF-A6EC-4143-9968-023784F7EEA9}" dt="2023-05-29T10:59:59.310" v="1259"/>
          <ac:cxnSpMkLst>
            <pc:docMk/>
            <pc:sldMk cId="3357074134" sldId="425"/>
            <ac:cxnSpMk id="8" creationId="{99D4CCC5-E613-97AE-4652-0FA78470AB45}"/>
          </ac:cxnSpMkLst>
        </pc:cxnChg>
        <pc:cxnChg chg="add del mod">
          <ac:chgData name="Christian Joshua Ramos" userId="6e8843c48a43a3a7" providerId="LiveId" clId="{B9716AAF-A6EC-4143-9968-023784F7EEA9}" dt="2023-05-29T10:59:59.310" v="1259"/>
          <ac:cxnSpMkLst>
            <pc:docMk/>
            <pc:sldMk cId="3357074134" sldId="425"/>
            <ac:cxnSpMk id="16" creationId="{D70D530F-E0BC-F319-3026-3D23F077E32B}"/>
          </ac:cxnSpMkLst>
        </pc:cxnChg>
        <pc:cxnChg chg="mod">
          <ac:chgData name="Christian Joshua Ramos" userId="6e8843c48a43a3a7" providerId="LiveId" clId="{B9716AAF-A6EC-4143-9968-023784F7EEA9}" dt="2023-05-29T10:36:03.293" v="1140" actId="1076"/>
          <ac:cxnSpMkLst>
            <pc:docMk/>
            <pc:sldMk cId="3357074134" sldId="425"/>
            <ac:cxnSpMk id="19" creationId="{87859092-8DA5-0771-DF3C-CB5F95CC82DF}"/>
          </ac:cxnSpMkLst>
        </pc:cxnChg>
        <pc:cxnChg chg="add del mod">
          <ac:chgData name="Christian Joshua Ramos" userId="6e8843c48a43a3a7" providerId="LiveId" clId="{B9716AAF-A6EC-4143-9968-023784F7EEA9}" dt="2023-05-29T10:59:59.310" v="1259"/>
          <ac:cxnSpMkLst>
            <pc:docMk/>
            <pc:sldMk cId="3357074134" sldId="425"/>
            <ac:cxnSpMk id="29" creationId="{DAD57E8B-C893-3A2F-594C-E93BFF5989A3}"/>
          </ac:cxnSpMkLst>
        </pc:cxnChg>
        <pc:cxnChg chg="add del mod">
          <ac:chgData name="Christian Joshua Ramos" userId="6e8843c48a43a3a7" providerId="LiveId" clId="{B9716AAF-A6EC-4143-9968-023784F7EEA9}" dt="2023-05-29T10:59:59.310" v="1259"/>
          <ac:cxnSpMkLst>
            <pc:docMk/>
            <pc:sldMk cId="3357074134" sldId="425"/>
            <ac:cxnSpMk id="30" creationId="{181BD93E-2341-E9D8-779F-3D2B8FD5C5BD}"/>
          </ac:cxnSpMkLst>
        </pc:cxnChg>
        <pc:cxnChg chg="del">
          <ac:chgData name="Christian Joshua Ramos" userId="6e8843c48a43a3a7" providerId="LiveId" clId="{B9716AAF-A6EC-4143-9968-023784F7EEA9}" dt="2023-05-29T10:54:40.734" v="1254" actId="478"/>
          <ac:cxnSpMkLst>
            <pc:docMk/>
            <pc:sldMk cId="3357074134" sldId="425"/>
            <ac:cxnSpMk id="212" creationId="{B437792E-3F24-E31C-F729-1374DF7F0819}"/>
          </ac:cxnSpMkLst>
        </pc:cxnChg>
        <pc:cxnChg chg="del">
          <ac:chgData name="Christian Joshua Ramos" userId="6e8843c48a43a3a7" providerId="LiveId" clId="{B9716AAF-A6EC-4143-9968-023784F7EEA9}" dt="2023-05-29T10:54:39.657" v="1253" actId="478"/>
          <ac:cxnSpMkLst>
            <pc:docMk/>
            <pc:sldMk cId="3357074134" sldId="425"/>
            <ac:cxnSpMk id="213" creationId="{8FF7206F-5F11-F740-F414-7F053A533E39}"/>
          </ac:cxnSpMkLst>
        </pc:cxnChg>
        <pc:cxnChg chg="add del mod">
          <ac:chgData name="Christian Joshua Ramos" userId="6e8843c48a43a3a7" providerId="LiveId" clId="{B9716AAF-A6EC-4143-9968-023784F7EEA9}" dt="2023-05-29T10:59:59.310" v="1259"/>
          <ac:cxnSpMkLst>
            <pc:docMk/>
            <pc:sldMk cId="3357074134" sldId="425"/>
            <ac:cxnSpMk id="225" creationId="{E7047285-3CEF-64AB-301A-81818E811559}"/>
          </ac:cxnSpMkLst>
        </pc:cxnChg>
        <pc:cxnChg chg="del">
          <ac:chgData name="Christian Joshua Ramos" userId="6e8843c48a43a3a7" providerId="LiveId" clId="{B9716AAF-A6EC-4143-9968-023784F7EEA9}" dt="2023-05-29T10:53:47.487" v="1238" actId="478"/>
          <ac:cxnSpMkLst>
            <pc:docMk/>
            <pc:sldMk cId="3357074134" sldId="425"/>
            <ac:cxnSpMk id="1040" creationId="{115E54D6-5BA1-F286-856E-34EA37587756}"/>
          </ac:cxnSpMkLst>
        </pc:cxnChg>
        <pc:cxnChg chg="del">
          <ac:chgData name="Christian Joshua Ramos" userId="6e8843c48a43a3a7" providerId="LiveId" clId="{B9716AAF-A6EC-4143-9968-023784F7EEA9}" dt="2023-05-29T10:53:46.732" v="1237" actId="478"/>
          <ac:cxnSpMkLst>
            <pc:docMk/>
            <pc:sldMk cId="3357074134" sldId="425"/>
            <ac:cxnSpMk id="1041" creationId="{EC86BFC8-3530-DE67-5F68-9ABFF4B499B7}"/>
          </ac:cxnSpMkLst>
        </pc:cxnChg>
      </pc:sldChg>
      <pc:sldChg chg="addSp modSp add del mod modAnim">
        <pc:chgData name="Christian Joshua Ramos" userId="6e8843c48a43a3a7" providerId="LiveId" clId="{B9716AAF-A6EC-4143-9968-023784F7EEA9}" dt="2023-05-29T11:00:12.197" v="1260" actId="47"/>
        <pc:sldMkLst>
          <pc:docMk/>
          <pc:sldMk cId="453489346" sldId="426"/>
        </pc:sldMkLst>
        <pc:spChg chg="add mod">
          <ac:chgData name="Christian Joshua Ramos" userId="6e8843c48a43a3a7" providerId="LiveId" clId="{B9716AAF-A6EC-4143-9968-023784F7EEA9}" dt="2023-05-29T10:42:24.034" v="1193" actId="20577"/>
          <ac:spMkLst>
            <pc:docMk/>
            <pc:sldMk cId="453489346" sldId="426"/>
            <ac:spMk id="8" creationId="{710749A0-6FA0-D0CB-A5C6-6EEC8B415520}"/>
          </ac:spMkLst>
        </pc:spChg>
        <pc:spChg chg="add mod">
          <ac:chgData name="Christian Joshua Ramos" userId="6e8843c48a43a3a7" providerId="LiveId" clId="{B9716AAF-A6EC-4143-9968-023784F7EEA9}" dt="2023-05-29T10:47:38.714" v="1210" actId="1076"/>
          <ac:spMkLst>
            <pc:docMk/>
            <pc:sldMk cId="453489346" sldId="426"/>
            <ac:spMk id="16" creationId="{C770AD7B-59DB-4B78-329B-38ABB9F9C615}"/>
          </ac:spMkLst>
        </pc:spChg>
        <pc:spChg chg="mod">
          <ac:chgData name="Christian Joshua Ramos" userId="6e8843c48a43a3a7" providerId="LiveId" clId="{B9716AAF-A6EC-4143-9968-023784F7EEA9}" dt="2023-05-29T10:59:54.557" v="1257" actId="1076"/>
          <ac:spMkLst>
            <pc:docMk/>
            <pc:sldMk cId="453489346" sldId="426"/>
            <ac:spMk id="83" creationId="{F29D1C4B-E559-4DDE-8C0C-4CA53987F9CD}"/>
          </ac:spMkLst>
        </pc:spChg>
        <pc:grpChg chg="ord">
          <ac:chgData name="Christian Joshua Ramos" userId="6e8843c48a43a3a7" providerId="LiveId" clId="{B9716AAF-A6EC-4143-9968-023784F7EEA9}" dt="2023-05-29T10:39:21.702" v="1161" actId="166"/>
          <ac:grpSpMkLst>
            <pc:docMk/>
            <pc:sldMk cId="453489346" sldId="426"/>
            <ac:grpSpMk id="2" creationId="{3E1E4B0D-B5D5-CAF9-D94D-3C07B182F577}"/>
          </ac:grpSpMkLst>
        </pc:grpChg>
        <pc:grpChg chg="mod ord">
          <ac:chgData name="Christian Joshua Ramos" userId="6e8843c48a43a3a7" providerId="LiveId" clId="{B9716AAF-A6EC-4143-9968-023784F7EEA9}" dt="2023-05-29T10:39:35.953" v="1164" actId="1037"/>
          <ac:grpSpMkLst>
            <pc:docMk/>
            <pc:sldMk cId="453489346" sldId="426"/>
            <ac:grpSpMk id="82" creationId="{2E6110E6-B63E-4994-AD15-4D20C87791EB}"/>
          </ac:grpSpMkLst>
        </pc:grpChg>
        <pc:picChg chg="add mod">
          <ac:chgData name="Christian Joshua Ramos" userId="6e8843c48a43a3a7" providerId="LiveId" clId="{B9716AAF-A6EC-4143-9968-023784F7EEA9}" dt="2023-05-29T10:44:42.565" v="1195" actId="1076"/>
          <ac:picMkLst>
            <pc:docMk/>
            <pc:sldMk cId="453489346" sldId="426"/>
            <ac:picMk id="14" creationId="{765AC6DB-B307-065A-D560-2F90946FCBD2}"/>
          </ac:picMkLst>
        </pc:picChg>
        <pc:picChg chg="add mod">
          <ac:chgData name="Christian Joshua Ramos" userId="6e8843c48a43a3a7" providerId="LiveId" clId="{B9716AAF-A6EC-4143-9968-023784F7EEA9}" dt="2023-05-29T10:49:31.499" v="1225" actId="1076"/>
          <ac:picMkLst>
            <pc:docMk/>
            <pc:sldMk cId="453489346" sldId="426"/>
            <ac:picMk id="7170" creationId="{9208467C-9EF6-CEA7-E8AF-8A163006A2D0}"/>
          </ac:picMkLst>
        </pc:picChg>
        <pc:cxnChg chg="add mod">
          <ac:chgData name="Christian Joshua Ramos" userId="6e8843c48a43a3a7" providerId="LiveId" clId="{B9716AAF-A6EC-4143-9968-023784F7EEA9}" dt="2023-05-29T10:41:22.951" v="1166" actId="1076"/>
          <ac:cxnSpMkLst>
            <pc:docMk/>
            <pc:sldMk cId="453489346" sldId="426"/>
            <ac:cxnSpMk id="6" creationId="{10B1580E-C222-197C-1EE1-6D1FFB34BE46}"/>
          </ac:cxnSpMkLst>
        </pc:cxnChg>
      </pc:sldChg>
      <pc:sldChg chg="addSp delSp modSp add del mod addAnim delAnim modAnim">
        <pc:chgData name="Christian Joshua Ramos" userId="6e8843c48a43a3a7" providerId="LiveId" clId="{B9716AAF-A6EC-4143-9968-023784F7EEA9}" dt="2023-05-29T11:22:01.841" v="1398" actId="47"/>
        <pc:sldMkLst>
          <pc:docMk/>
          <pc:sldMk cId="735791566" sldId="426"/>
        </pc:sldMkLst>
        <pc:spChg chg="add mod">
          <ac:chgData name="Christian Joshua Ramos" userId="6e8843c48a43a3a7" providerId="LiveId" clId="{B9716AAF-A6EC-4143-9968-023784F7EEA9}" dt="2023-05-29T11:00:28.847" v="1264"/>
          <ac:spMkLst>
            <pc:docMk/>
            <pc:sldMk cId="735791566" sldId="426"/>
            <ac:spMk id="37" creationId="{093A3339-D987-8A59-88A6-3FB9BC7A6B99}"/>
          </ac:spMkLst>
        </pc:spChg>
        <pc:spChg chg="add mod">
          <ac:chgData name="Christian Joshua Ramos" userId="6e8843c48a43a3a7" providerId="LiveId" clId="{B9716AAF-A6EC-4143-9968-023784F7EEA9}" dt="2023-05-29T11:17:33.235" v="1347" actId="1076"/>
          <ac:spMkLst>
            <pc:docMk/>
            <pc:sldMk cId="735791566" sldId="426"/>
            <ac:spMk id="39" creationId="{03801A39-0D67-033F-FBF1-F848CF78CF4C}"/>
          </ac:spMkLst>
        </pc:spChg>
        <pc:grpChg chg="ord">
          <ac:chgData name="Christian Joshua Ramos" userId="6e8843c48a43a3a7" providerId="LiveId" clId="{B9716AAF-A6EC-4143-9968-023784F7EEA9}" dt="2023-05-29T11:00:21.245" v="1262" actId="166"/>
          <ac:grpSpMkLst>
            <pc:docMk/>
            <pc:sldMk cId="735791566" sldId="426"/>
            <ac:grpSpMk id="2" creationId="{3E1E4B0D-B5D5-CAF9-D94D-3C07B182F577}"/>
          </ac:grpSpMkLst>
        </pc:grpChg>
        <pc:grpChg chg="mod ord">
          <ac:chgData name="Christian Joshua Ramos" userId="6e8843c48a43a3a7" providerId="LiveId" clId="{B9716AAF-A6EC-4143-9968-023784F7EEA9}" dt="2023-05-29T11:17:29.923" v="1346" actId="1076"/>
          <ac:grpSpMkLst>
            <pc:docMk/>
            <pc:sldMk cId="735791566" sldId="426"/>
            <ac:grpSpMk id="82" creationId="{2E6110E6-B63E-4994-AD15-4D20C87791EB}"/>
          </ac:grpSpMkLst>
        </pc:grpChg>
        <pc:graphicFrameChg chg="mod modGraphic">
          <ac:chgData name="Christian Joshua Ramos" userId="6e8843c48a43a3a7" providerId="LiveId" clId="{B9716AAF-A6EC-4143-9968-023784F7EEA9}" dt="2023-05-29T11:04:31.278" v="1266"/>
          <ac:graphicFrameMkLst>
            <pc:docMk/>
            <pc:sldMk cId="735791566" sldId="426"/>
            <ac:graphicFrameMk id="86" creationId="{6481D3CC-8BA6-1817-BD87-3592522CE8B1}"/>
          </ac:graphicFrameMkLst>
        </pc:graphicFrameChg>
        <pc:picChg chg="del">
          <ac:chgData name="Christian Joshua Ramos" userId="6e8843c48a43a3a7" providerId="LiveId" clId="{B9716AAF-A6EC-4143-9968-023784F7EEA9}" dt="2023-05-29T11:04:56.682" v="1267" actId="478"/>
          <ac:picMkLst>
            <pc:docMk/>
            <pc:sldMk cId="735791566" sldId="426"/>
            <ac:picMk id="14" creationId="{98C47CE6-714F-5C0B-B0B4-27D38AC66DA0}"/>
          </ac:picMkLst>
        </pc:picChg>
        <pc:picChg chg="add del mod">
          <ac:chgData name="Christian Joshua Ramos" userId="6e8843c48a43a3a7" providerId="LiveId" clId="{B9716AAF-A6EC-4143-9968-023784F7EEA9}" dt="2023-05-29T11:17:13.955" v="1341" actId="478"/>
          <ac:picMkLst>
            <pc:docMk/>
            <pc:sldMk cId="735791566" sldId="426"/>
            <ac:picMk id="38" creationId="{29393257-DAD4-5029-C036-7D00C56D9D00}"/>
          </ac:picMkLst>
        </pc:picChg>
        <pc:picChg chg="add mod">
          <ac:chgData name="Christian Joshua Ramos" userId="6e8843c48a43a3a7" providerId="LiveId" clId="{B9716AAF-A6EC-4143-9968-023784F7EEA9}" dt="2023-05-29T11:17:24.610" v="1344" actId="1076"/>
          <ac:picMkLst>
            <pc:docMk/>
            <pc:sldMk cId="735791566" sldId="426"/>
            <ac:picMk id="40" creationId="{633EF8F5-9AE9-03F9-8DF3-D8D9A3B1BA77}"/>
          </ac:picMkLst>
        </pc:picChg>
        <pc:picChg chg="add del mod">
          <ac:chgData name="Christian Joshua Ramos" userId="6e8843c48a43a3a7" providerId="LiveId" clId="{B9716AAF-A6EC-4143-9968-023784F7EEA9}" dt="2023-05-29T11:21:02.286" v="1376" actId="1076"/>
          <ac:picMkLst>
            <pc:docMk/>
            <pc:sldMk cId="735791566" sldId="426"/>
            <ac:picMk id="41" creationId="{07DB41E9-BDD1-E664-C781-D2CE42BD9D2E}"/>
          </ac:picMkLst>
        </pc:picChg>
        <pc:cxnChg chg="add mod">
          <ac:chgData name="Christian Joshua Ramos" userId="6e8843c48a43a3a7" providerId="LiveId" clId="{B9716AAF-A6EC-4143-9968-023784F7EEA9}" dt="2023-05-29T11:00:28.847" v="1264"/>
          <ac:cxnSpMkLst>
            <pc:docMk/>
            <pc:sldMk cId="735791566" sldId="426"/>
            <ac:cxnSpMk id="36" creationId="{5AD95D71-92C3-B1E8-5AC8-57AB8441DE5E}"/>
          </ac:cxnSpMkLst>
        </pc:cxnChg>
      </pc:sldChg>
      <pc:sldChg chg="addSp delSp modSp add del mod modAnim">
        <pc:chgData name="Christian Joshua Ramos" userId="6e8843c48a43a3a7" providerId="LiveId" clId="{B9716AAF-A6EC-4143-9968-023784F7EEA9}" dt="2023-05-29T11:33:47.613" v="1537" actId="1076"/>
        <pc:sldMkLst>
          <pc:docMk/>
          <pc:sldMk cId="1144723571" sldId="427"/>
        </pc:sldMkLst>
        <pc:spChg chg="mod">
          <ac:chgData name="Christian Joshua Ramos" userId="6e8843c48a43a3a7" providerId="LiveId" clId="{B9716AAF-A6EC-4143-9968-023784F7EEA9}" dt="2023-05-29T11:25:37.037" v="1475" actId="571"/>
          <ac:spMkLst>
            <pc:docMk/>
            <pc:sldMk cId="1144723571" sldId="427"/>
            <ac:spMk id="3" creationId="{7FB0E2E9-5C87-7328-70BA-2E2F6817D87A}"/>
          </ac:spMkLst>
        </pc:spChg>
        <pc:spChg chg="mod">
          <ac:chgData name="Christian Joshua Ramos" userId="6e8843c48a43a3a7" providerId="LiveId" clId="{B9716AAF-A6EC-4143-9968-023784F7EEA9}" dt="2023-05-29T11:25:37.037" v="1475" actId="571"/>
          <ac:spMkLst>
            <pc:docMk/>
            <pc:sldMk cId="1144723571" sldId="427"/>
            <ac:spMk id="4" creationId="{13250590-95E6-BF8E-FE05-DEC334CD5A75}"/>
          </ac:spMkLst>
        </pc:spChg>
        <pc:spChg chg="mod">
          <ac:chgData name="Christian Joshua Ramos" userId="6e8843c48a43a3a7" providerId="LiveId" clId="{B9716AAF-A6EC-4143-9968-023784F7EEA9}" dt="2023-05-29T11:25:37.037" v="1475" actId="571"/>
          <ac:spMkLst>
            <pc:docMk/>
            <pc:sldMk cId="1144723571" sldId="427"/>
            <ac:spMk id="5" creationId="{542495F5-ED7C-8F0E-F49A-7C5F379E8E49}"/>
          </ac:spMkLst>
        </pc:spChg>
        <pc:spChg chg="del">
          <ac:chgData name="Christian Joshua Ramos" userId="6e8843c48a43a3a7" providerId="LiveId" clId="{B9716AAF-A6EC-4143-9968-023784F7EEA9}" dt="2023-05-29T11:08:28.188" v="1309" actId="478"/>
          <ac:spMkLst>
            <pc:docMk/>
            <pc:sldMk cId="1144723571" sldId="427"/>
            <ac:spMk id="17" creationId="{B8618340-11C9-B30C-B70A-833E09C23379}"/>
          </ac:spMkLst>
        </pc:spChg>
        <pc:spChg chg="del">
          <ac:chgData name="Christian Joshua Ramos" userId="6e8843c48a43a3a7" providerId="LiveId" clId="{B9716AAF-A6EC-4143-9968-023784F7EEA9}" dt="2023-05-29T11:08:30.086" v="1310" actId="478"/>
          <ac:spMkLst>
            <pc:docMk/>
            <pc:sldMk cId="1144723571" sldId="427"/>
            <ac:spMk id="22" creationId="{9E8D0CD7-4C08-91C0-AF8F-CF26395DB6A8}"/>
          </ac:spMkLst>
        </pc:spChg>
        <pc:spChg chg="del">
          <ac:chgData name="Christian Joshua Ramos" userId="6e8843c48a43a3a7" providerId="LiveId" clId="{B9716AAF-A6EC-4143-9968-023784F7EEA9}" dt="2023-05-29T11:08:31.617" v="1311" actId="478"/>
          <ac:spMkLst>
            <pc:docMk/>
            <pc:sldMk cId="1144723571" sldId="427"/>
            <ac:spMk id="24" creationId="{4753E7AA-81D8-B95A-605C-26FFF23E612D}"/>
          </ac:spMkLst>
        </pc:spChg>
        <pc:spChg chg="add mod ord">
          <ac:chgData name="Christian Joshua Ramos" userId="6e8843c48a43a3a7" providerId="LiveId" clId="{B9716AAF-A6EC-4143-9968-023784F7EEA9}" dt="2023-05-29T11:25:40.601" v="1483" actId="171"/>
          <ac:spMkLst>
            <pc:docMk/>
            <pc:sldMk cId="1144723571" sldId="427"/>
            <ac:spMk id="41" creationId="{3064C0EB-D2FB-8D7D-0308-E7A51100E5F3}"/>
          </ac:spMkLst>
        </pc:spChg>
        <pc:spChg chg="add mod ord">
          <ac:chgData name="Christian Joshua Ramos" userId="6e8843c48a43a3a7" providerId="LiveId" clId="{B9716AAF-A6EC-4143-9968-023784F7EEA9}" dt="2023-05-29T11:25:38.043" v="1478" actId="171"/>
          <ac:spMkLst>
            <pc:docMk/>
            <pc:sldMk cId="1144723571" sldId="427"/>
            <ac:spMk id="42" creationId="{BB0A9478-FE1A-BE72-D631-532805474429}"/>
          </ac:spMkLst>
        </pc:spChg>
        <pc:spChg chg="add del mod ord">
          <ac:chgData name="Christian Joshua Ramos" userId="6e8843c48a43a3a7" providerId="LiveId" clId="{B9716AAF-A6EC-4143-9968-023784F7EEA9}" dt="2023-05-29T11:25:44.675" v="1487" actId="478"/>
          <ac:spMkLst>
            <pc:docMk/>
            <pc:sldMk cId="1144723571" sldId="427"/>
            <ac:spMk id="44" creationId="{579362EC-0A9A-E5C5-1A8D-580C3E30E43F}"/>
          </ac:spMkLst>
        </pc:spChg>
        <pc:spChg chg="add mod">
          <ac:chgData name="Christian Joshua Ramos" userId="6e8843c48a43a3a7" providerId="LiveId" clId="{B9716AAF-A6EC-4143-9968-023784F7EEA9}" dt="2023-05-29T11:23:08.575" v="1404"/>
          <ac:spMkLst>
            <pc:docMk/>
            <pc:sldMk cId="1144723571" sldId="427"/>
            <ac:spMk id="45" creationId="{C1046270-CF52-2CEF-C177-02EFDFDDE563}"/>
          </ac:spMkLst>
        </pc:spChg>
        <pc:spChg chg="add mod">
          <ac:chgData name="Christian Joshua Ramos" userId="6e8843c48a43a3a7" providerId="LiveId" clId="{B9716AAF-A6EC-4143-9968-023784F7EEA9}" dt="2023-05-29T11:25:37.037" v="1475" actId="571"/>
          <ac:spMkLst>
            <pc:docMk/>
            <pc:sldMk cId="1144723571" sldId="427"/>
            <ac:spMk id="46" creationId="{9A5034D8-282A-3868-C8E7-6252FBDB0418}"/>
          </ac:spMkLst>
        </pc:spChg>
        <pc:spChg chg="add mod">
          <ac:chgData name="Christian Joshua Ramos" userId="6e8843c48a43a3a7" providerId="LiveId" clId="{B9716AAF-A6EC-4143-9968-023784F7EEA9}" dt="2023-05-29T11:26:14.874" v="1492" actId="1076"/>
          <ac:spMkLst>
            <pc:docMk/>
            <pc:sldMk cId="1144723571" sldId="427"/>
            <ac:spMk id="47" creationId="{F25FC1C4-EB6A-F7F8-4E5B-5750E0BB6F6E}"/>
          </ac:spMkLst>
        </pc:spChg>
        <pc:grpChg chg="mod ord">
          <ac:chgData name="Christian Joshua Ramos" userId="6e8843c48a43a3a7" providerId="LiveId" clId="{B9716AAF-A6EC-4143-9968-023784F7EEA9}" dt="2023-05-29T11:25:37.037" v="1475" actId="571"/>
          <ac:grpSpMkLst>
            <pc:docMk/>
            <pc:sldMk cId="1144723571" sldId="427"/>
            <ac:grpSpMk id="2" creationId="{3E1E4B0D-B5D5-CAF9-D94D-3C07B182F577}"/>
          </ac:grpSpMkLst>
        </pc:grpChg>
        <pc:picChg chg="add mod ord">
          <ac:chgData name="Christian Joshua Ramos" userId="6e8843c48a43a3a7" providerId="LiveId" clId="{B9716AAF-A6EC-4143-9968-023784F7EEA9}" dt="2023-05-29T11:25:37.163" v="1476" actId="171"/>
          <ac:picMkLst>
            <pc:docMk/>
            <pc:sldMk cId="1144723571" sldId="427"/>
            <ac:picMk id="43" creationId="{5473A66E-AE9F-9CAE-C9C3-D6724E126916}"/>
          </ac:picMkLst>
        </pc:picChg>
        <pc:picChg chg="add mod">
          <ac:chgData name="Christian Joshua Ramos" userId="6e8843c48a43a3a7" providerId="LiveId" clId="{B9716AAF-A6EC-4143-9968-023784F7EEA9}" dt="2023-05-29T11:33:47.613" v="1537" actId="1076"/>
          <ac:picMkLst>
            <pc:docMk/>
            <pc:sldMk cId="1144723571" sldId="427"/>
            <ac:picMk id="48" creationId="{18F14023-26EA-3FDE-D9F0-E3F7FD99CAB8}"/>
          </ac:picMkLst>
        </pc:picChg>
        <pc:cxnChg chg="add mod ord">
          <ac:chgData name="Christian Joshua Ramos" userId="6e8843c48a43a3a7" providerId="LiveId" clId="{B9716AAF-A6EC-4143-9968-023784F7EEA9}" dt="2023-05-29T11:25:39.252" v="1481" actId="1076"/>
          <ac:cxnSpMkLst>
            <pc:docMk/>
            <pc:sldMk cId="1144723571" sldId="427"/>
            <ac:cxnSpMk id="14" creationId="{1E150CE8-C41B-2CC0-08DA-7102DBD21AF0}"/>
          </ac:cxnSpMkLst>
        </pc:cxnChg>
      </pc:sldChg>
      <pc:sldChg chg="add del">
        <pc:chgData name="Christian Joshua Ramos" userId="6e8843c48a43a3a7" providerId="LiveId" clId="{B9716AAF-A6EC-4143-9968-023784F7EEA9}" dt="2023-05-29T11:26:03.796" v="1488" actId="47"/>
        <pc:sldMkLst>
          <pc:docMk/>
          <pc:sldMk cId="924313961" sldId="428"/>
        </pc:sldMkLst>
      </pc:sldChg>
      <pc:sldChg chg="addSp delSp modSp add mod">
        <pc:chgData name="Christian Joshua Ramos" userId="6e8843c48a43a3a7" providerId="LiveId" clId="{B9716AAF-A6EC-4143-9968-023784F7EEA9}" dt="2023-05-29T14:01:53.941" v="1554" actId="1035"/>
        <pc:sldMkLst>
          <pc:docMk/>
          <pc:sldMk cId="1689870765" sldId="428"/>
        </pc:sldMkLst>
        <pc:spChg chg="add mod">
          <ac:chgData name="Christian Joshua Ramos" userId="6e8843c48a43a3a7" providerId="LiveId" clId="{B9716AAF-A6EC-4143-9968-023784F7EEA9}" dt="2023-05-29T11:27:16.262" v="1498" actId="1076"/>
          <ac:spMkLst>
            <pc:docMk/>
            <pc:sldMk cId="1689870765" sldId="428"/>
            <ac:spMk id="17" creationId="{0EAE1103-FD5F-23C4-A77F-B80F0854ED00}"/>
          </ac:spMkLst>
        </pc:spChg>
        <pc:spChg chg="add mod">
          <ac:chgData name="Christian Joshua Ramos" userId="6e8843c48a43a3a7" providerId="LiveId" clId="{B9716AAF-A6EC-4143-9968-023784F7EEA9}" dt="2023-05-29T11:27:19.549" v="1500" actId="1076"/>
          <ac:spMkLst>
            <pc:docMk/>
            <pc:sldMk cId="1689870765" sldId="428"/>
            <ac:spMk id="22" creationId="{F6AE04EA-D064-579F-343B-33DE46DDF450}"/>
          </ac:spMkLst>
        </pc:spChg>
        <pc:spChg chg="add mod">
          <ac:chgData name="Christian Joshua Ramos" userId="6e8843c48a43a3a7" providerId="LiveId" clId="{B9716AAF-A6EC-4143-9968-023784F7EEA9}" dt="2023-05-29T11:27:21.678" v="1501" actId="1076"/>
          <ac:spMkLst>
            <pc:docMk/>
            <pc:sldMk cId="1689870765" sldId="428"/>
            <ac:spMk id="24" creationId="{4449FA08-956A-A598-0857-813D55FBDAE6}"/>
          </ac:spMkLst>
        </pc:spChg>
        <pc:spChg chg="add mod">
          <ac:chgData name="Christian Joshua Ramos" userId="6e8843c48a43a3a7" providerId="LiveId" clId="{B9716AAF-A6EC-4143-9968-023784F7EEA9}" dt="2023-05-29T11:27:28.222" v="1504" actId="1076"/>
          <ac:spMkLst>
            <pc:docMk/>
            <pc:sldMk cId="1689870765" sldId="428"/>
            <ac:spMk id="44" creationId="{95BA647C-1F7E-5C27-8838-54B96DBBE833}"/>
          </ac:spMkLst>
        </pc:spChg>
        <pc:spChg chg="mod">
          <ac:chgData name="Christian Joshua Ramos" userId="6e8843c48a43a3a7" providerId="LiveId" clId="{B9716AAF-A6EC-4143-9968-023784F7EEA9}" dt="2023-05-29T14:01:53.941" v="1554" actId="1035"/>
          <ac:spMkLst>
            <pc:docMk/>
            <pc:sldMk cId="1689870765" sldId="428"/>
            <ac:spMk id="47" creationId="{F25FC1C4-EB6A-F7F8-4E5B-5750E0BB6F6E}"/>
          </ac:spMkLst>
        </pc:spChg>
        <pc:picChg chg="add del mod">
          <ac:chgData name="Christian Joshua Ramos" userId="6e8843c48a43a3a7" providerId="LiveId" clId="{B9716AAF-A6EC-4143-9968-023784F7EEA9}" dt="2023-05-29T11:33:35.518" v="1535" actId="478"/>
          <ac:picMkLst>
            <pc:docMk/>
            <pc:sldMk cId="1689870765" sldId="428"/>
            <ac:picMk id="45" creationId="{5EDB4A03-1B52-183C-707D-50723094F62A}"/>
          </ac:picMkLst>
        </pc:picChg>
        <pc:picChg chg="add mod">
          <ac:chgData name="Christian Joshua Ramos" userId="6e8843c48a43a3a7" providerId="LiveId" clId="{B9716AAF-A6EC-4143-9968-023784F7EEA9}" dt="2023-05-29T11:33:33.799" v="1534"/>
          <ac:picMkLst>
            <pc:docMk/>
            <pc:sldMk cId="1689870765" sldId="428"/>
            <ac:picMk id="46" creationId="{11306B4E-92BF-8D36-FB03-44D998461512}"/>
          </ac:picMkLst>
        </pc:picChg>
      </pc:sldChg>
      <pc:sldChg chg="add del setBg">
        <pc:chgData name="Christian Joshua Ramos" userId="6e8843c48a43a3a7" providerId="LiveId" clId="{B9716AAF-A6EC-4143-9968-023784F7EEA9}" dt="2023-05-29T11:17:50.004" v="1352"/>
        <pc:sldMkLst>
          <pc:docMk/>
          <pc:sldMk cId="2657974915" sldId="428"/>
        </pc:sldMkLst>
      </pc:sldChg>
      <pc:sldChg chg="addSp delSp modSp add mod addAnim delAnim modAnim">
        <pc:chgData name="Christian Joshua Ramos" userId="6e8843c48a43a3a7" providerId="LiveId" clId="{B9716AAF-A6EC-4143-9968-023784F7EEA9}" dt="2023-05-31T16:19:50.173" v="1619" actId="1076"/>
        <pc:sldMkLst>
          <pc:docMk/>
          <pc:sldMk cId="2220522858" sldId="429"/>
        </pc:sldMkLst>
        <pc:spChg chg="mod">
          <ac:chgData name="Christian Joshua Ramos" userId="6e8843c48a43a3a7" providerId="LiveId" clId="{B9716AAF-A6EC-4143-9968-023784F7EEA9}" dt="2023-05-31T16:17:46.429" v="1570"/>
          <ac:spMkLst>
            <pc:docMk/>
            <pc:sldMk cId="2220522858" sldId="429"/>
            <ac:spMk id="17" creationId="{470C7B92-529A-DD8F-DA04-31AE4803FDDA}"/>
          </ac:spMkLst>
        </pc:spChg>
        <pc:spChg chg="mod">
          <ac:chgData name="Christian Joshua Ramos" userId="6e8843c48a43a3a7" providerId="LiveId" clId="{B9716AAF-A6EC-4143-9968-023784F7EEA9}" dt="2023-05-31T16:17:46.429" v="1570"/>
          <ac:spMkLst>
            <pc:docMk/>
            <pc:sldMk cId="2220522858" sldId="429"/>
            <ac:spMk id="18" creationId="{D5969DB2-BC90-785F-1721-E18CE9FA61E6}"/>
          </ac:spMkLst>
        </pc:spChg>
        <pc:spChg chg="mod">
          <ac:chgData name="Christian Joshua Ramos" userId="6e8843c48a43a3a7" providerId="LiveId" clId="{B9716AAF-A6EC-4143-9968-023784F7EEA9}" dt="2023-05-31T16:17:46.429" v="1570"/>
          <ac:spMkLst>
            <pc:docMk/>
            <pc:sldMk cId="2220522858" sldId="429"/>
            <ac:spMk id="19" creationId="{2911BAB6-E460-FFFB-E4AB-BFA0D601621C}"/>
          </ac:spMkLst>
        </pc:spChg>
        <pc:spChg chg="mod">
          <ac:chgData name="Christian Joshua Ramos" userId="6e8843c48a43a3a7" providerId="LiveId" clId="{B9716AAF-A6EC-4143-9968-023784F7EEA9}" dt="2023-05-31T16:17:46.429" v="1570"/>
          <ac:spMkLst>
            <pc:docMk/>
            <pc:sldMk cId="2220522858" sldId="429"/>
            <ac:spMk id="22" creationId="{3D9BE4DB-283B-697E-1590-020B929F1FB8}"/>
          </ac:spMkLst>
        </pc:spChg>
        <pc:spChg chg="mod">
          <ac:chgData name="Christian Joshua Ramos" userId="6e8843c48a43a3a7" providerId="LiveId" clId="{B9716AAF-A6EC-4143-9968-023784F7EEA9}" dt="2023-05-31T16:17:46.429" v="1570"/>
          <ac:spMkLst>
            <pc:docMk/>
            <pc:sldMk cId="2220522858" sldId="429"/>
            <ac:spMk id="23" creationId="{AEBFE8A3-512B-DE41-DBBE-71CF6339AA82}"/>
          </ac:spMkLst>
        </pc:spChg>
        <pc:spChg chg="mod">
          <ac:chgData name="Christian Joshua Ramos" userId="6e8843c48a43a3a7" providerId="LiveId" clId="{B9716AAF-A6EC-4143-9968-023784F7EEA9}" dt="2023-05-31T16:17:46.429" v="1570"/>
          <ac:spMkLst>
            <pc:docMk/>
            <pc:sldMk cId="2220522858" sldId="429"/>
            <ac:spMk id="24" creationId="{A3FE3DC8-A339-2687-1412-9DBC71C477EF}"/>
          </ac:spMkLst>
        </pc:spChg>
        <pc:spChg chg="mod">
          <ac:chgData name="Christian Joshua Ramos" userId="6e8843c48a43a3a7" providerId="LiveId" clId="{B9716AAF-A6EC-4143-9968-023784F7EEA9}" dt="2023-05-31T16:17:46.429" v="1570"/>
          <ac:spMkLst>
            <pc:docMk/>
            <pc:sldMk cId="2220522858" sldId="429"/>
            <ac:spMk id="26" creationId="{F57DD48C-BDE1-6D68-A0A0-02419E184F7F}"/>
          </ac:spMkLst>
        </pc:spChg>
        <pc:spChg chg="mod">
          <ac:chgData name="Christian Joshua Ramos" userId="6e8843c48a43a3a7" providerId="LiveId" clId="{B9716AAF-A6EC-4143-9968-023784F7EEA9}" dt="2023-05-31T16:17:46.429" v="1570"/>
          <ac:spMkLst>
            <pc:docMk/>
            <pc:sldMk cId="2220522858" sldId="429"/>
            <ac:spMk id="27" creationId="{7717CCDA-7819-E66A-E630-6912ADA92DAF}"/>
          </ac:spMkLst>
        </pc:spChg>
        <pc:spChg chg="mod">
          <ac:chgData name="Christian Joshua Ramos" userId="6e8843c48a43a3a7" providerId="LiveId" clId="{B9716AAF-A6EC-4143-9968-023784F7EEA9}" dt="2023-05-31T16:17:46.429" v="1570"/>
          <ac:spMkLst>
            <pc:docMk/>
            <pc:sldMk cId="2220522858" sldId="429"/>
            <ac:spMk id="29" creationId="{DF65AEC9-521F-1213-DCCE-ED8C22E23EA9}"/>
          </ac:spMkLst>
        </pc:spChg>
        <pc:spChg chg="mod">
          <ac:chgData name="Christian Joshua Ramos" userId="6e8843c48a43a3a7" providerId="LiveId" clId="{B9716AAF-A6EC-4143-9968-023784F7EEA9}" dt="2023-05-31T16:17:46.429" v="1570"/>
          <ac:spMkLst>
            <pc:docMk/>
            <pc:sldMk cId="2220522858" sldId="429"/>
            <ac:spMk id="30" creationId="{CEAD5A3F-3047-2D57-797A-598ED91AB387}"/>
          </ac:spMkLst>
        </pc:spChg>
        <pc:spChg chg="add mod">
          <ac:chgData name="Christian Joshua Ramos" userId="6e8843c48a43a3a7" providerId="LiveId" clId="{B9716AAF-A6EC-4143-9968-023784F7EEA9}" dt="2023-05-31T16:17:46.429" v="1570"/>
          <ac:spMkLst>
            <pc:docMk/>
            <pc:sldMk cId="2220522858" sldId="429"/>
            <ac:spMk id="31" creationId="{F44A04D0-83A3-D27B-C35B-C13DDA435813}"/>
          </ac:spMkLst>
        </pc:spChg>
        <pc:spChg chg="add del mod">
          <ac:chgData name="Christian Joshua Ramos" userId="6e8843c48a43a3a7" providerId="LiveId" clId="{B9716AAF-A6EC-4143-9968-023784F7EEA9}" dt="2023-05-31T16:18:34.721" v="1592" actId="1076"/>
          <ac:spMkLst>
            <pc:docMk/>
            <pc:sldMk cId="2220522858" sldId="429"/>
            <ac:spMk id="39" creationId="{6E21CA8B-C01E-9715-7866-3D554C49828C}"/>
          </ac:spMkLst>
        </pc:spChg>
        <pc:spChg chg="mod">
          <ac:chgData name="Christian Joshua Ramos" userId="6e8843c48a43a3a7" providerId="LiveId" clId="{B9716AAF-A6EC-4143-9968-023784F7EEA9}" dt="2023-05-31T16:18:58.899" v="1611" actId="1076"/>
          <ac:spMkLst>
            <pc:docMk/>
            <pc:sldMk cId="2220522858" sldId="429"/>
            <ac:spMk id="40" creationId="{BB1A748D-7E7A-4A04-C830-A319B7970A90}"/>
          </ac:spMkLst>
        </pc:spChg>
        <pc:spChg chg="add mod">
          <ac:chgData name="Christian Joshua Ramos" userId="6e8843c48a43a3a7" providerId="LiveId" clId="{B9716AAF-A6EC-4143-9968-023784F7EEA9}" dt="2023-05-31T16:17:46.429" v="1570"/>
          <ac:spMkLst>
            <pc:docMk/>
            <pc:sldMk cId="2220522858" sldId="429"/>
            <ac:spMk id="224" creationId="{581CAEB2-F12A-1AE3-2DDF-6396A34DD4F8}"/>
          </ac:spMkLst>
        </pc:spChg>
        <pc:spChg chg="mod">
          <ac:chgData name="Christian Joshua Ramos" userId="6e8843c48a43a3a7" providerId="LiveId" clId="{B9716AAF-A6EC-4143-9968-023784F7EEA9}" dt="2023-05-31T16:19:37.945" v="1616"/>
          <ac:spMkLst>
            <pc:docMk/>
            <pc:sldMk cId="2220522858" sldId="429"/>
            <ac:spMk id="228" creationId="{555BE0A9-51D7-646C-31F1-D97CA6FC0547}"/>
          </ac:spMkLst>
        </pc:spChg>
        <pc:spChg chg="mod">
          <ac:chgData name="Christian Joshua Ramos" userId="6e8843c48a43a3a7" providerId="LiveId" clId="{B9716AAF-A6EC-4143-9968-023784F7EEA9}" dt="2023-05-31T16:19:17.005" v="1613"/>
          <ac:spMkLst>
            <pc:docMk/>
            <pc:sldMk cId="2220522858" sldId="429"/>
            <ac:spMk id="233" creationId="{2ED61504-E14F-CFFB-BFF8-A7D9E80C7FB0}"/>
          </ac:spMkLst>
        </pc:spChg>
        <pc:grpChg chg="add mod">
          <ac:chgData name="Christian Joshua Ramos" userId="6e8843c48a43a3a7" providerId="LiveId" clId="{B9716AAF-A6EC-4143-9968-023784F7EEA9}" dt="2023-05-31T16:17:46.429" v="1570"/>
          <ac:grpSpMkLst>
            <pc:docMk/>
            <pc:sldMk cId="2220522858" sldId="429"/>
            <ac:grpSpMk id="14" creationId="{69F82C07-0C43-C3D4-BAC8-5F49D232AE0B}"/>
          </ac:grpSpMkLst>
        </pc:grpChg>
        <pc:grpChg chg="mod">
          <ac:chgData name="Christian Joshua Ramos" userId="6e8843c48a43a3a7" providerId="LiveId" clId="{B9716AAF-A6EC-4143-9968-023784F7EEA9}" dt="2023-05-31T16:17:46.429" v="1570"/>
          <ac:grpSpMkLst>
            <pc:docMk/>
            <pc:sldMk cId="2220522858" sldId="429"/>
            <ac:grpSpMk id="16" creationId="{11D52C3E-95EC-03CC-0406-9C5F5E7126CD}"/>
          </ac:grpSpMkLst>
        </pc:grpChg>
        <pc:grpChg chg="add mod">
          <ac:chgData name="Christian Joshua Ramos" userId="6e8843c48a43a3a7" providerId="LiveId" clId="{B9716AAF-A6EC-4143-9968-023784F7EEA9}" dt="2023-05-31T16:17:46.429" v="1570"/>
          <ac:grpSpMkLst>
            <pc:docMk/>
            <pc:sldMk cId="2220522858" sldId="429"/>
            <ac:grpSpMk id="20" creationId="{F8BC7878-F5C8-5C34-5251-0C107EB57F61}"/>
          </ac:grpSpMkLst>
        </pc:grpChg>
        <pc:grpChg chg="mod">
          <ac:chgData name="Christian Joshua Ramos" userId="6e8843c48a43a3a7" providerId="LiveId" clId="{B9716AAF-A6EC-4143-9968-023784F7EEA9}" dt="2023-05-31T16:17:46.429" v="1570"/>
          <ac:grpSpMkLst>
            <pc:docMk/>
            <pc:sldMk cId="2220522858" sldId="429"/>
            <ac:grpSpMk id="21" creationId="{54E6B587-A17E-A5A5-218F-1D70000E8902}"/>
          </ac:grpSpMkLst>
        </pc:grpChg>
        <pc:grpChg chg="add mod">
          <ac:chgData name="Christian Joshua Ramos" userId="6e8843c48a43a3a7" providerId="LiveId" clId="{B9716AAF-A6EC-4143-9968-023784F7EEA9}" dt="2023-05-31T16:17:46.429" v="1570"/>
          <ac:grpSpMkLst>
            <pc:docMk/>
            <pc:sldMk cId="2220522858" sldId="429"/>
            <ac:grpSpMk id="25" creationId="{2693BD93-8A42-F46D-E46F-61A14C562CB4}"/>
          </ac:grpSpMkLst>
        </pc:grpChg>
        <pc:grpChg chg="add mod">
          <ac:chgData name="Christian Joshua Ramos" userId="6e8843c48a43a3a7" providerId="LiveId" clId="{B9716AAF-A6EC-4143-9968-023784F7EEA9}" dt="2023-05-31T16:17:46.429" v="1570"/>
          <ac:grpSpMkLst>
            <pc:docMk/>
            <pc:sldMk cId="2220522858" sldId="429"/>
            <ac:grpSpMk id="28" creationId="{B329E9BA-EBED-F70D-AD10-DB0963D94B3F}"/>
          </ac:grpSpMkLst>
        </pc:grpChg>
        <pc:grpChg chg="add del">
          <ac:chgData name="Christian Joshua Ramos" userId="6e8843c48a43a3a7" providerId="LiveId" clId="{B9716AAF-A6EC-4143-9968-023784F7EEA9}" dt="2023-05-31T16:17:56.748" v="1573" actId="478"/>
          <ac:grpSpMkLst>
            <pc:docMk/>
            <pc:sldMk cId="2220522858" sldId="429"/>
            <ac:grpSpMk id="33" creationId="{2EA69325-2AE8-CEDF-5DCA-B7A05848CCA0}"/>
          </ac:grpSpMkLst>
        </pc:grpChg>
        <pc:grpChg chg="mod">
          <ac:chgData name="Christian Joshua Ramos" userId="6e8843c48a43a3a7" providerId="LiveId" clId="{B9716AAF-A6EC-4143-9968-023784F7EEA9}" dt="2023-05-31T16:18:44.814" v="1609" actId="1076"/>
          <ac:grpSpMkLst>
            <pc:docMk/>
            <pc:sldMk cId="2220522858" sldId="429"/>
            <ac:grpSpMk id="36" creationId="{1F4670FD-7781-6154-96B9-6E8CD71E09DC}"/>
          </ac:grpSpMkLst>
        </pc:grpChg>
        <pc:grpChg chg="mod">
          <ac:chgData name="Christian Joshua Ramos" userId="6e8843c48a43a3a7" providerId="LiveId" clId="{B9716AAF-A6EC-4143-9968-023784F7EEA9}" dt="2023-05-31T16:19:50.173" v="1619" actId="1076"/>
          <ac:grpSpMkLst>
            <pc:docMk/>
            <pc:sldMk cId="2220522858" sldId="429"/>
            <ac:grpSpMk id="226" creationId="{CB2601B4-EC42-9B26-D384-0CD522BD5F2D}"/>
          </ac:grpSpMkLst>
        </pc:grpChg>
        <pc:grpChg chg="mod">
          <ac:chgData name="Christian Joshua Ramos" userId="6e8843c48a43a3a7" providerId="LiveId" clId="{B9716AAF-A6EC-4143-9968-023784F7EEA9}" dt="2023-05-31T16:19:47.710" v="1618" actId="1076"/>
          <ac:grpSpMkLst>
            <pc:docMk/>
            <pc:sldMk cId="2220522858" sldId="429"/>
            <ac:grpSpMk id="231" creationId="{A8E00F04-7F43-0E08-10C0-F86180171587}"/>
          </ac:grpSpMkLst>
        </pc:grpChg>
      </pc:sldChg>
      <pc:sldChg chg="add del setBg">
        <pc:chgData name="Christian Joshua Ramos" userId="6e8843c48a43a3a7" providerId="LiveId" clId="{B9716AAF-A6EC-4143-9968-023784F7EEA9}" dt="2023-05-29T11:17:48.578" v="1351"/>
        <pc:sldMkLst>
          <pc:docMk/>
          <pc:sldMk cId="2770794621" sldId="429"/>
        </pc:sldMkLst>
      </pc:sldChg>
      <pc:sldChg chg="addSp delSp modSp add mod modAnim">
        <pc:chgData name="Christian Joshua Ramos" userId="6e8843c48a43a3a7" providerId="LiveId" clId="{B9716AAF-A6EC-4143-9968-023784F7EEA9}" dt="2023-05-31T17:43:53.705" v="1682" actId="1076"/>
        <pc:sldMkLst>
          <pc:docMk/>
          <pc:sldMk cId="1391066393" sldId="430"/>
        </pc:sldMkLst>
        <pc:spChg chg="del mod topLvl">
          <ac:chgData name="Christian Joshua Ramos" userId="6e8843c48a43a3a7" providerId="LiveId" clId="{B9716AAF-A6EC-4143-9968-023784F7EEA9}" dt="2023-05-31T17:39:31.722" v="1638" actId="478"/>
          <ac:spMkLst>
            <pc:docMk/>
            <pc:sldMk cId="1391066393" sldId="430"/>
            <ac:spMk id="22" creationId="{3D9BE4DB-283B-697E-1590-020B929F1FB8}"/>
          </ac:spMkLst>
        </pc:spChg>
        <pc:spChg chg="del topLvl">
          <ac:chgData name="Christian Joshua Ramos" userId="6e8843c48a43a3a7" providerId="LiveId" clId="{B9716AAF-A6EC-4143-9968-023784F7EEA9}" dt="2023-05-31T17:39:29.340" v="1637" actId="478"/>
          <ac:spMkLst>
            <pc:docMk/>
            <pc:sldMk cId="1391066393" sldId="430"/>
            <ac:spMk id="23" creationId="{AEBFE8A3-512B-DE41-DBBE-71CF6339AA82}"/>
          </ac:spMkLst>
        </pc:spChg>
        <pc:spChg chg="del">
          <ac:chgData name="Christian Joshua Ramos" userId="6e8843c48a43a3a7" providerId="LiveId" clId="{B9716AAF-A6EC-4143-9968-023784F7EEA9}" dt="2023-05-31T17:39:26.634" v="1636" actId="478"/>
          <ac:spMkLst>
            <pc:docMk/>
            <pc:sldMk cId="1391066393" sldId="430"/>
            <ac:spMk id="24" creationId="{A3FE3DC8-A339-2687-1412-9DBC71C477EF}"/>
          </ac:spMkLst>
        </pc:spChg>
        <pc:spChg chg="del mod">
          <ac:chgData name="Christian Joshua Ramos" userId="6e8843c48a43a3a7" providerId="LiveId" clId="{B9716AAF-A6EC-4143-9968-023784F7EEA9}" dt="2023-05-31T17:39:25.347" v="1634" actId="478"/>
          <ac:spMkLst>
            <pc:docMk/>
            <pc:sldMk cId="1391066393" sldId="430"/>
            <ac:spMk id="31" creationId="{F44A04D0-83A3-D27B-C35B-C13DDA435813}"/>
          </ac:spMkLst>
        </pc:spChg>
        <pc:spChg chg="mod">
          <ac:chgData name="Christian Joshua Ramos" userId="6e8843c48a43a3a7" providerId="LiveId" clId="{B9716AAF-A6EC-4143-9968-023784F7EEA9}" dt="2023-05-31T17:40:51.674" v="1671" actId="1076"/>
          <ac:spMkLst>
            <pc:docMk/>
            <pc:sldMk cId="1391066393" sldId="430"/>
            <ac:spMk id="39" creationId="{6E21CA8B-C01E-9715-7866-3D554C49828C}"/>
          </ac:spMkLst>
        </pc:spChg>
        <pc:spChg chg="mod">
          <ac:chgData name="Christian Joshua Ramos" userId="6e8843c48a43a3a7" providerId="LiveId" clId="{B9716AAF-A6EC-4143-9968-023784F7EEA9}" dt="2023-05-31T17:40:43.589" v="1665" actId="1076"/>
          <ac:spMkLst>
            <pc:docMk/>
            <pc:sldMk cId="1391066393" sldId="430"/>
            <ac:spMk id="40" creationId="{BB1A748D-7E7A-4A04-C830-A319B7970A90}"/>
          </ac:spMkLst>
        </pc:spChg>
        <pc:spChg chg="mod">
          <ac:chgData name="Christian Joshua Ramos" userId="6e8843c48a43a3a7" providerId="LiveId" clId="{B9716AAF-A6EC-4143-9968-023784F7EEA9}" dt="2023-05-31T17:39:37.167" v="1639"/>
          <ac:spMkLst>
            <pc:docMk/>
            <pc:sldMk cId="1391066393" sldId="430"/>
            <ac:spMk id="41" creationId="{BCD7054D-1C9C-4B21-8983-2A22815C6D9E}"/>
          </ac:spMkLst>
        </pc:spChg>
        <pc:spChg chg="mod">
          <ac:chgData name="Christian Joshua Ramos" userId="6e8843c48a43a3a7" providerId="LiveId" clId="{B9716AAF-A6EC-4143-9968-023784F7EEA9}" dt="2023-05-31T17:39:37.167" v="1639"/>
          <ac:spMkLst>
            <pc:docMk/>
            <pc:sldMk cId="1391066393" sldId="430"/>
            <ac:spMk id="42" creationId="{68A190A1-21CB-C0DC-4FDF-B8DE25E326F7}"/>
          </ac:spMkLst>
        </pc:spChg>
        <pc:spChg chg="mod">
          <ac:chgData name="Christian Joshua Ramos" userId="6e8843c48a43a3a7" providerId="LiveId" clId="{B9716AAF-A6EC-4143-9968-023784F7EEA9}" dt="2023-05-31T17:39:37.167" v="1639"/>
          <ac:spMkLst>
            <pc:docMk/>
            <pc:sldMk cId="1391066393" sldId="430"/>
            <ac:spMk id="45" creationId="{E4818917-F05A-EF63-74B9-26A9DD4C005F}"/>
          </ac:spMkLst>
        </pc:spChg>
        <pc:spChg chg="mod">
          <ac:chgData name="Christian Joshua Ramos" userId="6e8843c48a43a3a7" providerId="LiveId" clId="{B9716AAF-A6EC-4143-9968-023784F7EEA9}" dt="2023-05-31T17:39:37.167" v="1639"/>
          <ac:spMkLst>
            <pc:docMk/>
            <pc:sldMk cId="1391066393" sldId="430"/>
            <ac:spMk id="46" creationId="{B73E9651-838C-A1F9-7930-7DE0CE169DCE}"/>
          </ac:spMkLst>
        </pc:spChg>
        <pc:spChg chg="mod">
          <ac:chgData name="Christian Joshua Ramos" userId="6e8843c48a43a3a7" providerId="LiveId" clId="{B9716AAF-A6EC-4143-9968-023784F7EEA9}" dt="2023-05-31T17:39:37.167" v="1639"/>
          <ac:spMkLst>
            <pc:docMk/>
            <pc:sldMk cId="1391066393" sldId="430"/>
            <ac:spMk id="47" creationId="{885B23CB-C357-7523-44F1-C241241B2427}"/>
          </ac:spMkLst>
        </pc:spChg>
        <pc:spChg chg="mod">
          <ac:chgData name="Christian Joshua Ramos" userId="6e8843c48a43a3a7" providerId="LiveId" clId="{B9716AAF-A6EC-4143-9968-023784F7EEA9}" dt="2023-05-31T17:39:37.167" v="1639"/>
          <ac:spMkLst>
            <pc:docMk/>
            <pc:sldMk cId="1391066393" sldId="430"/>
            <ac:spMk id="49" creationId="{9FD2E86C-3FDB-A3D3-68B2-D5F351FDC9B2}"/>
          </ac:spMkLst>
        </pc:spChg>
        <pc:spChg chg="mod">
          <ac:chgData name="Christian Joshua Ramos" userId="6e8843c48a43a3a7" providerId="LiveId" clId="{B9716AAF-A6EC-4143-9968-023784F7EEA9}" dt="2023-05-31T17:39:37.167" v="1639"/>
          <ac:spMkLst>
            <pc:docMk/>
            <pc:sldMk cId="1391066393" sldId="430"/>
            <ac:spMk id="50" creationId="{A43E1E7A-0D47-7850-56C1-D57C3D8E4E77}"/>
          </ac:spMkLst>
        </pc:spChg>
        <pc:spChg chg="mod">
          <ac:chgData name="Christian Joshua Ramos" userId="6e8843c48a43a3a7" providerId="LiveId" clId="{B9716AAF-A6EC-4143-9968-023784F7EEA9}" dt="2023-05-31T17:39:37.167" v="1639"/>
          <ac:spMkLst>
            <pc:docMk/>
            <pc:sldMk cId="1391066393" sldId="430"/>
            <ac:spMk id="52" creationId="{5A00395F-A216-56FD-ACA4-3E6B4972D653}"/>
          </ac:spMkLst>
        </pc:spChg>
        <pc:spChg chg="mod">
          <ac:chgData name="Christian Joshua Ramos" userId="6e8843c48a43a3a7" providerId="LiveId" clId="{B9716AAF-A6EC-4143-9968-023784F7EEA9}" dt="2023-05-31T17:39:37.167" v="1639"/>
          <ac:spMkLst>
            <pc:docMk/>
            <pc:sldMk cId="1391066393" sldId="430"/>
            <ac:spMk id="53" creationId="{FE9E4807-7CFD-D0BB-BA57-BA9C15A94EC0}"/>
          </ac:spMkLst>
        </pc:spChg>
        <pc:spChg chg="add mod">
          <ac:chgData name="Christian Joshua Ramos" userId="6e8843c48a43a3a7" providerId="LiveId" clId="{B9716AAF-A6EC-4143-9968-023784F7EEA9}" dt="2023-05-31T17:43:09.513" v="1681" actId="1076"/>
          <ac:spMkLst>
            <pc:docMk/>
            <pc:sldMk cId="1391066393" sldId="430"/>
            <ac:spMk id="54" creationId="{16A427B7-5EAF-E8C1-7EC2-290A9B48B9DF}"/>
          </ac:spMkLst>
        </pc:spChg>
        <pc:spChg chg="add mod">
          <ac:chgData name="Christian Joshua Ramos" userId="6e8843c48a43a3a7" providerId="LiveId" clId="{B9716AAF-A6EC-4143-9968-023784F7EEA9}" dt="2023-05-31T17:43:09.513" v="1681" actId="1076"/>
          <ac:spMkLst>
            <pc:docMk/>
            <pc:sldMk cId="1391066393" sldId="430"/>
            <ac:spMk id="55" creationId="{970A9351-6158-BA27-1A1A-6C12293E6361}"/>
          </ac:spMkLst>
        </pc:spChg>
        <pc:spChg chg="del">
          <ac:chgData name="Christian Joshua Ramos" userId="6e8843c48a43a3a7" providerId="LiveId" clId="{B9716AAF-A6EC-4143-9968-023784F7EEA9}" dt="2023-05-31T17:39:22.339" v="1630" actId="478"/>
          <ac:spMkLst>
            <pc:docMk/>
            <pc:sldMk cId="1391066393" sldId="430"/>
            <ac:spMk id="224" creationId="{581CAEB2-F12A-1AE3-2DDF-6396A34DD4F8}"/>
          </ac:spMkLst>
        </pc:spChg>
        <pc:spChg chg="mod">
          <ac:chgData name="Christian Joshua Ramos" userId="6e8843c48a43a3a7" providerId="LiveId" clId="{B9716AAF-A6EC-4143-9968-023784F7EEA9}" dt="2023-05-31T17:40:18.360" v="1658"/>
          <ac:spMkLst>
            <pc:docMk/>
            <pc:sldMk cId="1391066393" sldId="430"/>
            <ac:spMk id="228" creationId="{555BE0A9-51D7-646C-31F1-D97CA6FC0547}"/>
          </ac:spMkLst>
        </pc:spChg>
        <pc:spChg chg="mod">
          <ac:chgData name="Christian Joshua Ramos" userId="6e8843c48a43a3a7" providerId="LiveId" clId="{B9716AAF-A6EC-4143-9968-023784F7EEA9}" dt="2023-05-31T17:40:07.759" v="1657"/>
          <ac:spMkLst>
            <pc:docMk/>
            <pc:sldMk cId="1391066393" sldId="430"/>
            <ac:spMk id="233" creationId="{2ED61504-E14F-CFFB-BFF8-A7D9E80C7FB0}"/>
          </ac:spMkLst>
        </pc:spChg>
        <pc:spChg chg="mod">
          <ac:chgData name="Christian Joshua Ramos" userId="6e8843c48a43a3a7" providerId="LiveId" clId="{B9716AAF-A6EC-4143-9968-023784F7EEA9}" dt="2023-05-31T17:39:37.167" v="1639"/>
          <ac:spMkLst>
            <pc:docMk/>
            <pc:sldMk cId="1391066393" sldId="430"/>
            <ac:spMk id="254" creationId="{8C40B352-912A-CF77-4D92-48B055F9B3DD}"/>
          </ac:spMkLst>
        </pc:spChg>
        <pc:grpChg chg="del">
          <ac:chgData name="Christian Joshua Ramos" userId="6e8843c48a43a3a7" providerId="LiveId" clId="{B9716AAF-A6EC-4143-9968-023784F7EEA9}" dt="2023-05-31T17:39:21.525" v="1629" actId="478"/>
          <ac:grpSpMkLst>
            <pc:docMk/>
            <pc:sldMk cId="1391066393" sldId="430"/>
            <ac:grpSpMk id="14" creationId="{69F82C07-0C43-C3D4-BAC8-5F49D232AE0B}"/>
          </ac:grpSpMkLst>
        </pc:grpChg>
        <pc:grpChg chg="del">
          <ac:chgData name="Christian Joshua Ramos" userId="6e8843c48a43a3a7" providerId="LiveId" clId="{B9716AAF-A6EC-4143-9968-023784F7EEA9}" dt="2023-05-31T17:39:29.340" v="1637" actId="478"/>
          <ac:grpSpMkLst>
            <pc:docMk/>
            <pc:sldMk cId="1391066393" sldId="430"/>
            <ac:grpSpMk id="20" creationId="{F8BC7878-F5C8-5C34-5251-0C107EB57F61}"/>
          </ac:grpSpMkLst>
        </pc:grpChg>
        <pc:grpChg chg="del">
          <ac:chgData name="Christian Joshua Ramos" userId="6e8843c48a43a3a7" providerId="LiveId" clId="{B9716AAF-A6EC-4143-9968-023784F7EEA9}" dt="2023-05-31T17:39:26.634" v="1636" actId="478"/>
          <ac:grpSpMkLst>
            <pc:docMk/>
            <pc:sldMk cId="1391066393" sldId="430"/>
            <ac:grpSpMk id="21" creationId="{54E6B587-A17E-A5A5-218F-1D70000E8902}"/>
          </ac:grpSpMkLst>
        </pc:grpChg>
        <pc:grpChg chg="del">
          <ac:chgData name="Christian Joshua Ramos" userId="6e8843c48a43a3a7" providerId="LiveId" clId="{B9716AAF-A6EC-4143-9968-023784F7EEA9}" dt="2023-05-31T17:39:23.463" v="1632" actId="478"/>
          <ac:grpSpMkLst>
            <pc:docMk/>
            <pc:sldMk cId="1391066393" sldId="430"/>
            <ac:grpSpMk id="25" creationId="{2693BD93-8A42-F46D-E46F-61A14C562CB4}"/>
          </ac:grpSpMkLst>
        </pc:grpChg>
        <pc:grpChg chg="del">
          <ac:chgData name="Christian Joshua Ramos" userId="6e8843c48a43a3a7" providerId="LiveId" clId="{B9716AAF-A6EC-4143-9968-023784F7EEA9}" dt="2023-05-31T17:39:22.809" v="1631" actId="478"/>
          <ac:grpSpMkLst>
            <pc:docMk/>
            <pc:sldMk cId="1391066393" sldId="430"/>
            <ac:grpSpMk id="28" creationId="{B329E9BA-EBED-F70D-AD10-DB0963D94B3F}"/>
          </ac:grpSpMkLst>
        </pc:grpChg>
        <pc:grpChg chg="add mod">
          <ac:chgData name="Christian Joshua Ramos" userId="6e8843c48a43a3a7" providerId="LiveId" clId="{B9716AAF-A6EC-4143-9968-023784F7EEA9}" dt="2023-05-31T17:43:09.513" v="1681" actId="1076"/>
          <ac:grpSpMkLst>
            <pc:docMk/>
            <pc:sldMk cId="1391066393" sldId="430"/>
            <ac:grpSpMk id="43" creationId="{D322172C-05F0-A9A8-504D-86E208E89762}"/>
          </ac:grpSpMkLst>
        </pc:grpChg>
        <pc:grpChg chg="mod">
          <ac:chgData name="Christian Joshua Ramos" userId="6e8843c48a43a3a7" providerId="LiveId" clId="{B9716AAF-A6EC-4143-9968-023784F7EEA9}" dt="2023-05-31T17:39:37.167" v="1639"/>
          <ac:grpSpMkLst>
            <pc:docMk/>
            <pc:sldMk cId="1391066393" sldId="430"/>
            <ac:grpSpMk id="44" creationId="{F1F52668-A770-881A-8E38-BCE409B223BD}"/>
          </ac:grpSpMkLst>
        </pc:grpChg>
        <pc:grpChg chg="add mod">
          <ac:chgData name="Christian Joshua Ramos" userId="6e8843c48a43a3a7" providerId="LiveId" clId="{B9716AAF-A6EC-4143-9968-023784F7EEA9}" dt="2023-05-31T17:43:53.705" v="1682" actId="1076"/>
          <ac:grpSpMkLst>
            <pc:docMk/>
            <pc:sldMk cId="1391066393" sldId="430"/>
            <ac:grpSpMk id="48" creationId="{EF0FAFBB-FF73-9747-EBF6-521FFE38270F}"/>
          </ac:grpSpMkLst>
        </pc:grpChg>
        <pc:grpChg chg="add mod">
          <ac:chgData name="Christian Joshua Ramos" userId="6e8843c48a43a3a7" providerId="LiveId" clId="{B9716AAF-A6EC-4143-9968-023784F7EEA9}" dt="2023-05-31T17:43:09.513" v="1681" actId="1076"/>
          <ac:grpSpMkLst>
            <pc:docMk/>
            <pc:sldMk cId="1391066393" sldId="430"/>
            <ac:grpSpMk id="51" creationId="{F2BDD535-9F5E-4730-5BE7-168F135B0E4E}"/>
          </ac:grpSpMkLst>
        </pc:grpChg>
        <pc:grpChg chg="mod">
          <ac:chgData name="Christian Joshua Ramos" userId="6e8843c48a43a3a7" providerId="LiveId" clId="{B9716AAF-A6EC-4143-9968-023784F7EEA9}" dt="2023-05-31T17:40:22.341" v="1659" actId="1076"/>
          <ac:grpSpMkLst>
            <pc:docMk/>
            <pc:sldMk cId="1391066393" sldId="430"/>
            <ac:grpSpMk id="226" creationId="{CB2601B4-EC42-9B26-D384-0CD522BD5F2D}"/>
          </ac:grpSpMkLst>
        </pc:grpChg>
        <pc:grpChg chg="mod">
          <ac:chgData name="Christian Joshua Ramos" userId="6e8843c48a43a3a7" providerId="LiveId" clId="{B9716AAF-A6EC-4143-9968-023784F7EEA9}" dt="2023-05-31T17:40:25.240" v="1660" actId="1076"/>
          <ac:grpSpMkLst>
            <pc:docMk/>
            <pc:sldMk cId="1391066393" sldId="430"/>
            <ac:grpSpMk id="231" creationId="{A8E00F04-7F43-0E08-10C0-F86180171587}"/>
          </ac:grpSpMkLst>
        </pc:grpChg>
        <pc:grpChg chg="add mod">
          <ac:chgData name="Christian Joshua Ramos" userId="6e8843c48a43a3a7" providerId="LiveId" clId="{B9716AAF-A6EC-4143-9968-023784F7EEA9}" dt="2023-05-31T17:43:09.513" v="1681" actId="1076"/>
          <ac:grpSpMkLst>
            <pc:docMk/>
            <pc:sldMk cId="1391066393" sldId="430"/>
            <ac:grpSpMk id="251" creationId="{2C1449B1-46DB-B8EE-93F2-67D016CF88EF}"/>
          </ac:grpSpMkLst>
        </pc:grpChg>
        <pc:grpChg chg="mod">
          <ac:chgData name="Christian Joshua Ramos" userId="6e8843c48a43a3a7" providerId="LiveId" clId="{B9716AAF-A6EC-4143-9968-023784F7EEA9}" dt="2023-05-31T17:39:37.167" v="1639"/>
          <ac:grpSpMkLst>
            <pc:docMk/>
            <pc:sldMk cId="1391066393" sldId="430"/>
            <ac:grpSpMk id="252" creationId="{BC3EDEF6-67CD-A4F3-8450-A42B3E825D52}"/>
          </ac:grpSpMkLst>
        </pc:gr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43A8CF92-D09F-486C-AC9C-DAB1F7E65A60}" type="datetimeFigureOut">
              <a:rPr lang="en-PH" smtClean="0"/>
              <a:pPr/>
              <a:t>31/05/2023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0955AF-5175-4BA6-BEBF-D875FB91D552}" type="slidenum">
              <a:rPr lang="en-PH" smtClean="0"/>
              <a:pPr/>
              <a:t>‹#›</a:t>
            </a:fld>
            <a:endParaRPr lang="en-PH"/>
          </a:p>
        </p:txBody>
      </p:sp>
    </p:spTree>
    <p:extLst>
      <p:ext uri="{BB962C8B-B14F-4D97-AF65-F5344CB8AC3E}">
        <p14:creationId xmlns:p14="http://schemas.microsoft.com/office/powerpoint/2010/main" val="1451860602"/>
      </p:ext>
    </p:extLst>
  </p:cSld>
  <p:clrMapOvr>
    <a:masterClrMapping/>
  </p:clrMapOvr>
  <mc:AlternateContent xmlns:mc="http://schemas.openxmlformats.org/markup-compatibility/2006" xmlns:p14="http://schemas.microsoft.com/office/powerpoint/2010/main">
    <mc:Choice Requires="p14">
      <p:transition p14:dur="0">
        <p:sndAc>
          <p:stSnd>
            <p:snd r:embed="rId1" name="click.wav"/>
          </p:stSnd>
        </p:sndAc>
      </p:transition>
    </mc:Choice>
    <mc:Fallback xmlns="">
      <p:transition>
        <p:sndAc>
          <p:stSnd>
            <p:snd r:embed="rId3" name="click.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43A8CF92-D09F-486C-AC9C-DAB1F7E65A60}" type="datetimeFigureOut">
              <a:rPr lang="en-PH" smtClean="0"/>
              <a:pPr/>
              <a:t>31/05/2023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0955AF-5175-4BA6-BEBF-D875FB91D552}" type="slidenum">
              <a:rPr lang="en-PH" smtClean="0"/>
              <a:pPr/>
              <a:t>‹#›</a:t>
            </a:fld>
            <a:endParaRPr lang="en-PH"/>
          </a:p>
        </p:txBody>
      </p:sp>
    </p:spTree>
    <p:extLst>
      <p:ext uri="{BB962C8B-B14F-4D97-AF65-F5344CB8AC3E}">
        <p14:creationId xmlns:p14="http://schemas.microsoft.com/office/powerpoint/2010/main" val="2710765359"/>
      </p:ext>
    </p:extLst>
  </p:cSld>
  <p:clrMapOvr>
    <a:masterClrMapping/>
  </p:clrMapOvr>
  <mc:AlternateContent xmlns:mc="http://schemas.openxmlformats.org/markup-compatibility/2006" xmlns:p14="http://schemas.microsoft.com/office/powerpoint/2010/main">
    <mc:Choice Requires="p14">
      <p:transition p14:dur="0">
        <p:sndAc>
          <p:stSnd>
            <p:snd r:embed="rId1" name="click.wav"/>
          </p:stSnd>
        </p:sndAc>
      </p:transition>
    </mc:Choice>
    <mc:Fallback xmlns="">
      <p:transition>
        <p:sndAc>
          <p:stSnd>
            <p:snd r:embed="rId3"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43A8CF92-D09F-486C-AC9C-DAB1F7E65A60}" type="datetimeFigureOut">
              <a:rPr lang="en-PH" smtClean="0"/>
              <a:pPr/>
              <a:t>31/05/2023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0955AF-5175-4BA6-BEBF-D875FB91D552}" type="slidenum">
              <a:rPr lang="en-PH" smtClean="0"/>
              <a:pPr/>
              <a:t>‹#›</a:t>
            </a:fld>
            <a:endParaRPr lang="en-PH"/>
          </a:p>
        </p:txBody>
      </p:sp>
    </p:spTree>
    <p:extLst>
      <p:ext uri="{BB962C8B-B14F-4D97-AF65-F5344CB8AC3E}">
        <p14:creationId xmlns:p14="http://schemas.microsoft.com/office/powerpoint/2010/main" val="348912618"/>
      </p:ext>
    </p:extLst>
  </p:cSld>
  <p:clrMapOvr>
    <a:masterClrMapping/>
  </p:clrMapOvr>
  <mc:AlternateContent xmlns:mc="http://schemas.openxmlformats.org/markup-compatibility/2006" xmlns:p14="http://schemas.microsoft.com/office/powerpoint/2010/main">
    <mc:Choice Requires="p14">
      <p:transition p14:dur="0">
        <p:sndAc>
          <p:stSnd>
            <p:snd r:embed="rId1" name="click.wav"/>
          </p:stSnd>
        </p:sndAc>
      </p:transition>
    </mc:Choice>
    <mc:Fallback xmlns="">
      <p:transition>
        <p:sndAc>
          <p:stSnd>
            <p:snd r:embed="rId3"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43A8CF92-D09F-486C-AC9C-DAB1F7E65A60}" type="datetimeFigureOut">
              <a:rPr lang="en-PH" smtClean="0"/>
              <a:pPr/>
              <a:t>31/05/2023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0955AF-5175-4BA6-BEBF-D875FB91D552}" type="slidenum">
              <a:rPr lang="en-PH" smtClean="0"/>
              <a:pPr/>
              <a:t>‹#›</a:t>
            </a:fld>
            <a:endParaRPr lang="en-PH"/>
          </a:p>
        </p:txBody>
      </p:sp>
    </p:spTree>
    <p:extLst>
      <p:ext uri="{BB962C8B-B14F-4D97-AF65-F5344CB8AC3E}">
        <p14:creationId xmlns:p14="http://schemas.microsoft.com/office/powerpoint/2010/main" val="2080290141"/>
      </p:ext>
    </p:extLst>
  </p:cSld>
  <p:clrMapOvr>
    <a:masterClrMapping/>
  </p:clrMapOvr>
  <mc:AlternateContent xmlns:mc="http://schemas.openxmlformats.org/markup-compatibility/2006" xmlns:p14="http://schemas.microsoft.com/office/powerpoint/2010/main">
    <mc:Choice Requires="p14">
      <p:transition p14:dur="0">
        <p:sndAc>
          <p:stSnd>
            <p:snd r:embed="rId1" name="click.wav"/>
          </p:stSnd>
        </p:sndAc>
      </p:transition>
    </mc:Choice>
    <mc:Fallback xmlns="">
      <p:transition>
        <p:sndAc>
          <p:stSnd>
            <p:snd r:embed="rId3"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A8CF92-D09F-486C-AC9C-DAB1F7E65A60}" type="datetimeFigureOut">
              <a:rPr lang="en-PH" smtClean="0"/>
              <a:pPr/>
              <a:t>31/05/2023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10955AF-5175-4BA6-BEBF-D875FB91D552}" type="slidenum">
              <a:rPr lang="en-PH" smtClean="0"/>
              <a:pPr/>
              <a:t>‹#›</a:t>
            </a:fld>
            <a:endParaRPr lang="en-PH"/>
          </a:p>
        </p:txBody>
      </p:sp>
    </p:spTree>
    <p:extLst>
      <p:ext uri="{BB962C8B-B14F-4D97-AF65-F5344CB8AC3E}">
        <p14:creationId xmlns:p14="http://schemas.microsoft.com/office/powerpoint/2010/main" val="4024975503"/>
      </p:ext>
    </p:extLst>
  </p:cSld>
  <p:clrMapOvr>
    <a:masterClrMapping/>
  </p:clrMapOvr>
  <mc:AlternateContent xmlns:mc="http://schemas.openxmlformats.org/markup-compatibility/2006" xmlns:p14="http://schemas.microsoft.com/office/powerpoint/2010/main">
    <mc:Choice Requires="p14">
      <p:transition p14:dur="0">
        <p:sndAc>
          <p:stSnd>
            <p:snd r:embed="rId1" name="click.wav"/>
          </p:stSnd>
        </p:sndAc>
      </p:transition>
    </mc:Choice>
    <mc:Fallback xmlns="">
      <p:transition>
        <p:sndAc>
          <p:stSnd>
            <p:snd r:embed="rId3"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43A8CF92-D09F-486C-AC9C-DAB1F7E65A60}" type="datetimeFigureOut">
              <a:rPr lang="en-PH" smtClean="0"/>
              <a:pPr/>
              <a:t>31/05/2023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410955AF-5175-4BA6-BEBF-D875FB91D552}" type="slidenum">
              <a:rPr lang="en-PH" smtClean="0"/>
              <a:pPr/>
              <a:t>‹#›</a:t>
            </a:fld>
            <a:endParaRPr lang="en-PH"/>
          </a:p>
        </p:txBody>
      </p:sp>
    </p:spTree>
    <p:extLst>
      <p:ext uri="{BB962C8B-B14F-4D97-AF65-F5344CB8AC3E}">
        <p14:creationId xmlns:p14="http://schemas.microsoft.com/office/powerpoint/2010/main" val="2999699864"/>
      </p:ext>
    </p:extLst>
  </p:cSld>
  <p:clrMapOvr>
    <a:masterClrMapping/>
  </p:clrMapOvr>
  <mc:AlternateContent xmlns:mc="http://schemas.openxmlformats.org/markup-compatibility/2006" xmlns:p14="http://schemas.microsoft.com/office/powerpoint/2010/main">
    <mc:Choice Requires="p14">
      <p:transition p14:dur="0">
        <p:sndAc>
          <p:stSnd>
            <p:snd r:embed="rId1" name="click.wav"/>
          </p:stSnd>
        </p:sndAc>
      </p:transition>
    </mc:Choice>
    <mc:Fallback xmlns="">
      <p:transition>
        <p:sndAc>
          <p:stSnd>
            <p:snd r:embed="rId3"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43A8CF92-D09F-486C-AC9C-DAB1F7E65A60}" type="datetimeFigureOut">
              <a:rPr lang="en-PH" smtClean="0"/>
              <a:pPr/>
              <a:t>31/05/2023</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410955AF-5175-4BA6-BEBF-D875FB91D552}" type="slidenum">
              <a:rPr lang="en-PH" smtClean="0"/>
              <a:pPr/>
              <a:t>‹#›</a:t>
            </a:fld>
            <a:endParaRPr lang="en-PH"/>
          </a:p>
        </p:txBody>
      </p:sp>
    </p:spTree>
    <p:extLst>
      <p:ext uri="{BB962C8B-B14F-4D97-AF65-F5344CB8AC3E}">
        <p14:creationId xmlns:p14="http://schemas.microsoft.com/office/powerpoint/2010/main" val="1674036389"/>
      </p:ext>
    </p:extLst>
  </p:cSld>
  <p:clrMapOvr>
    <a:masterClrMapping/>
  </p:clrMapOvr>
  <mc:AlternateContent xmlns:mc="http://schemas.openxmlformats.org/markup-compatibility/2006" xmlns:p14="http://schemas.microsoft.com/office/powerpoint/2010/main">
    <mc:Choice Requires="p14">
      <p:transition p14:dur="0">
        <p:sndAc>
          <p:stSnd>
            <p:snd r:embed="rId1" name="click.wav"/>
          </p:stSnd>
        </p:sndAc>
      </p:transition>
    </mc:Choice>
    <mc:Fallback xmlns="">
      <p:transition>
        <p:sndAc>
          <p:stSnd>
            <p:snd r:embed="rId3"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43A8CF92-D09F-486C-AC9C-DAB1F7E65A60}" type="datetimeFigureOut">
              <a:rPr lang="en-PH" smtClean="0"/>
              <a:pPr/>
              <a:t>31/05/2023</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410955AF-5175-4BA6-BEBF-D875FB91D552}" type="slidenum">
              <a:rPr lang="en-PH" smtClean="0"/>
              <a:pPr/>
              <a:t>‹#›</a:t>
            </a:fld>
            <a:endParaRPr lang="en-PH"/>
          </a:p>
        </p:txBody>
      </p:sp>
    </p:spTree>
    <p:extLst>
      <p:ext uri="{BB962C8B-B14F-4D97-AF65-F5344CB8AC3E}">
        <p14:creationId xmlns:p14="http://schemas.microsoft.com/office/powerpoint/2010/main" val="307110909"/>
      </p:ext>
    </p:extLst>
  </p:cSld>
  <p:clrMapOvr>
    <a:masterClrMapping/>
  </p:clrMapOvr>
  <mc:AlternateContent xmlns:mc="http://schemas.openxmlformats.org/markup-compatibility/2006" xmlns:p14="http://schemas.microsoft.com/office/powerpoint/2010/main">
    <mc:Choice Requires="p14">
      <p:transition p14:dur="0">
        <p:sndAc>
          <p:stSnd>
            <p:snd r:embed="rId1" name="click.wav"/>
          </p:stSnd>
        </p:sndAc>
      </p:transition>
    </mc:Choice>
    <mc:Fallback xmlns="">
      <p:transition>
        <p:sndAc>
          <p:stSnd>
            <p:snd r:embed="rId3"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8CF92-D09F-486C-AC9C-DAB1F7E65A60}" type="datetimeFigureOut">
              <a:rPr lang="en-PH" smtClean="0"/>
              <a:pPr/>
              <a:t>31/05/2023</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410955AF-5175-4BA6-BEBF-D875FB91D552}" type="slidenum">
              <a:rPr lang="en-PH" smtClean="0"/>
              <a:pPr/>
              <a:t>‹#›</a:t>
            </a:fld>
            <a:endParaRPr lang="en-PH"/>
          </a:p>
        </p:txBody>
      </p:sp>
    </p:spTree>
    <p:extLst>
      <p:ext uri="{BB962C8B-B14F-4D97-AF65-F5344CB8AC3E}">
        <p14:creationId xmlns:p14="http://schemas.microsoft.com/office/powerpoint/2010/main" val="3069312600"/>
      </p:ext>
    </p:extLst>
  </p:cSld>
  <p:clrMapOvr>
    <a:masterClrMapping/>
  </p:clrMapOvr>
  <mc:AlternateContent xmlns:mc="http://schemas.openxmlformats.org/markup-compatibility/2006" xmlns:p14="http://schemas.microsoft.com/office/powerpoint/2010/main">
    <mc:Choice Requires="p14">
      <p:transition p14:dur="0">
        <p:sndAc>
          <p:stSnd>
            <p:snd r:embed="rId1" name="click.wav"/>
          </p:stSnd>
        </p:sndAc>
      </p:transition>
    </mc:Choice>
    <mc:Fallback xmlns="">
      <p:transition>
        <p:sndAc>
          <p:stSnd>
            <p:snd r:embed="rId3"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8CF92-D09F-486C-AC9C-DAB1F7E65A60}" type="datetimeFigureOut">
              <a:rPr lang="en-PH" smtClean="0"/>
              <a:pPr/>
              <a:t>31/05/2023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410955AF-5175-4BA6-BEBF-D875FB91D552}" type="slidenum">
              <a:rPr lang="en-PH" smtClean="0"/>
              <a:pPr/>
              <a:t>‹#›</a:t>
            </a:fld>
            <a:endParaRPr lang="en-PH"/>
          </a:p>
        </p:txBody>
      </p:sp>
    </p:spTree>
    <p:extLst>
      <p:ext uri="{BB962C8B-B14F-4D97-AF65-F5344CB8AC3E}">
        <p14:creationId xmlns:p14="http://schemas.microsoft.com/office/powerpoint/2010/main" val="584417938"/>
      </p:ext>
    </p:extLst>
  </p:cSld>
  <p:clrMapOvr>
    <a:masterClrMapping/>
  </p:clrMapOvr>
  <mc:AlternateContent xmlns:mc="http://schemas.openxmlformats.org/markup-compatibility/2006" xmlns:p14="http://schemas.microsoft.com/office/powerpoint/2010/main">
    <mc:Choice Requires="p14">
      <p:transition p14:dur="0">
        <p:sndAc>
          <p:stSnd>
            <p:snd r:embed="rId1" name="click.wav"/>
          </p:stSnd>
        </p:sndAc>
      </p:transition>
    </mc:Choice>
    <mc:Fallback xmlns="">
      <p:transition>
        <p:sndAc>
          <p:stSnd>
            <p:snd r:embed="rId3"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8CF92-D09F-486C-AC9C-DAB1F7E65A60}" type="datetimeFigureOut">
              <a:rPr lang="en-PH" smtClean="0"/>
              <a:pPr/>
              <a:t>31/05/2023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410955AF-5175-4BA6-BEBF-D875FB91D552}" type="slidenum">
              <a:rPr lang="en-PH" smtClean="0"/>
              <a:pPr/>
              <a:t>‹#›</a:t>
            </a:fld>
            <a:endParaRPr lang="en-PH"/>
          </a:p>
        </p:txBody>
      </p:sp>
    </p:spTree>
    <p:extLst>
      <p:ext uri="{BB962C8B-B14F-4D97-AF65-F5344CB8AC3E}">
        <p14:creationId xmlns:p14="http://schemas.microsoft.com/office/powerpoint/2010/main" val="3091993147"/>
      </p:ext>
    </p:extLst>
  </p:cSld>
  <p:clrMapOvr>
    <a:masterClrMapping/>
  </p:clrMapOvr>
  <mc:AlternateContent xmlns:mc="http://schemas.openxmlformats.org/markup-compatibility/2006" xmlns:p14="http://schemas.microsoft.com/office/powerpoint/2010/main">
    <mc:Choice Requires="p14">
      <p:transition p14:dur="0">
        <p:sndAc>
          <p:stSnd>
            <p:snd r:embed="rId1" name="click.wav"/>
          </p:stSnd>
        </p:sndAc>
      </p:transition>
    </mc:Choice>
    <mc:Fallback xmlns="">
      <p:transition>
        <p:sndAc>
          <p:stSnd>
            <p:snd r:embed="rId3"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8CF92-D09F-486C-AC9C-DAB1F7E65A60}" type="datetimeFigureOut">
              <a:rPr lang="en-PH" smtClean="0"/>
              <a:pPr/>
              <a:t>31/05/2023</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0955AF-5175-4BA6-BEBF-D875FB91D552}" type="slidenum">
              <a:rPr lang="en-PH" smtClean="0"/>
              <a:pPr/>
              <a:t>‹#›</a:t>
            </a:fld>
            <a:endParaRPr lang="en-PH"/>
          </a:p>
        </p:txBody>
      </p:sp>
    </p:spTree>
    <p:extLst>
      <p:ext uri="{BB962C8B-B14F-4D97-AF65-F5344CB8AC3E}">
        <p14:creationId xmlns:p14="http://schemas.microsoft.com/office/powerpoint/2010/main" val="3200753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p:sndAc>
          <p:stSnd>
            <p:snd r:embed="rId13" name="click.wav"/>
          </p:stSnd>
        </p:sndAc>
      </p:transition>
    </mc:Choice>
    <mc:Fallback xmlns="">
      <p:transition>
        <p:sndAc>
          <p:stSnd>
            <p:snd r:embed="rId14" name="click.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8.jpe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33.jpeg"/><Relationship Id="rId7" Type="http://schemas.openxmlformats.org/officeDocument/2006/relationships/image" Target="../media/image34.jpe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31.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jpeg"/><Relationship Id="rId7" Type="http://schemas.openxmlformats.org/officeDocument/2006/relationships/image" Target="../media/image35.jpe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1.jpeg"/><Relationship Id="rId4" Type="http://schemas.openxmlformats.org/officeDocument/2006/relationships/image" Target="../media/image32.jpeg"/><Relationship Id="rId9" Type="http://schemas.openxmlformats.org/officeDocument/2006/relationships/audio" Target="../media/audio1.wav"/></Relationships>
</file>

<file path=ppt/slides/_rels/slide15.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41.jpeg"/><Relationship Id="rId7" Type="http://schemas.openxmlformats.org/officeDocument/2006/relationships/image" Target="../media/image43.jpe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0.jpe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41.jpeg"/><Relationship Id="rId7" Type="http://schemas.openxmlformats.org/officeDocument/2006/relationships/image" Target="../media/image44.jpe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3.jp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44.jpeg"/><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1.png"/><Relationship Id="rId21" Type="http://schemas.openxmlformats.org/officeDocument/2006/relationships/image" Target="../media/image21.jpeg"/><Relationship Id="rId7" Type="http://schemas.openxmlformats.org/officeDocument/2006/relationships/image" Target="../media/image45.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audio" Target="../media/audio1.wav"/><Relationship Id="rId16" Type="http://schemas.openxmlformats.org/officeDocument/2006/relationships/image" Target="../media/image15.png"/><Relationship Id="rId20" Type="http://schemas.openxmlformats.org/officeDocument/2006/relationships/image" Target="../media/image20.jpeg"/><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0.svg"/><Relationship Id="rId24" Type="http://schemas.openxmlformats.org/officeDocument/2006/relationships/audio" Target="../media/audio1.wav"/><Relationship Id="rId5" Type="http://schemas.openxmlformats.org/officeDocument/2006/relationships/image" Target="../media/image3.jpg"/><Relationship Id="rId15" Type="http://schemas.openxmlformats.org/officeDocument/2006/relationships/image" Target="../media/image14.svg"/><Relationship Id="rId23" Type="http://schemas.openxmlformats.org/officeDocument/2006/relationships/image" Target="../media/image23.jpe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2.sv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5.jpeg"/></Relationships>
</file>

<file path=ppt/slides/_rels/slide2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3" Type="http://schemas.microsoft.com/office/2017/06/relationships/model3d" Target="../media/model3d1.glb"/><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3.jpeg"/><Relationship Id="rId4" Type="http://schemas.openxmlformats.org/officeDocument/2006/relationships/image" Target="../media/image24.png"/><Relationship Id="rId9" Type="http://schemas.openxmlformats.org/officeDocument/2006/relationships/image" Target="../media/image11.png"/><Relationship Id="rId14" Type="http://schemas.openxmlformats.org/officeDocument/2006/relationships/image" Target="../media/image16.svg"/></Relationships>
</file>

<file path=ppt/slides/_rels/slide2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34" Type="http://schemas.openxmlformats.org/officeDocument/2006/relationships/image" Target="../media/image62.sv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33" Type="http://schemas.openxmlformats.org/officeDocument/2006/relationships/image" Target="../media/image61.pn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image" Target="../media/image60.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6.sv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46.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58.svg"/><Relationship Id="rId35" Type="http://schemas.openxmlformats.org/officeDocument/2006/relationships/audio" Target="../media/audio1.wav"/></Relationships>
</file>

<file path=ppt/slides/_rels/slide2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8.sv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audio" Target="../media/audio1.wav"/><Relationship Id="rId4" Type="http://schemas.openxmlformats.org/officeDocument/2006/relationships/image" Target="../media/image63.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7.png"/><Relationship Id="rId30" Type="http://schemas.openxmlformats.org/officeDocument/2006/relationships/image" Target="../media/image60.svg"/></Relationships>
</file>

<file path=ppt/slides/_rels/slide2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8.svg"/><Relationship Id="rId10" Type="http://schemas.openxmlformats.org/officeDocument/2006/relationships/image" Target="../media/image12.svg"/><Relationship Id="rId19" Type="http://schemas.openxmlformats.org/officeDocument/2006/relationships/image" Target="../media/image47.png"/><Relationship Id="rId4" Type="http://schemas.openxmlformats.org/officeDocument/2006/relationships/image" Target="../media/image63.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7.png"/><Relationship Id="rId30" Type="http://schemas.openxmlformats.org/officeDocument/2006/relationships/image" Target="../media/image60.svg"/></Relationships>
</file>

<file path=ppt/slides/_rels/slide2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8.svg"/><Relationship Id="rId10" Type="http://schemas.openxmlformats.org/officeDocument/2006/relationships/image" Target="../media/image12.svg"/><Relationship Id="rId19" Type="http://schemas.openxmlformats.org/officeDocument/2006/relationships/image" Target="../media/image47.png"/><Relationship Id="rId4" Type="http://schemas.openxmlformats.org/officeDocument/2006/relationships/image" Target="../media/image63.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7.png"/><Relationship Id="rId30" Type="http://schemas.openxmlformats.org/officeDocument/2006/relationships/image" Target="../media/image60.svg"/></Relationships>
</file>

<file path=ppt/slides/_rels/slide2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8.sv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audio" Target="../media/audio1.wav"/><Relationship Id="rId4" Type="http://schemas.openxmlformats.org/officeDocument/2006/relationships/image" Target="../media/image64.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7.png"/><Relationship Id="rId30" Type="http://schemas.openxmlformats.org/officeDocument/2006/relationships/image" Target="../media/image60.svg"/></Relationships>
</file>

<file path=ppt/slides/_rels/slide2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34" Type="http://schemas.openxmlformats.org/officeDocument/2006/relationships/image" Target="../media/image69.jpe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33" Type="http://schemas.openxmlformats.org/officeDocument/2006/relationships/image" Target="../media/image68.jpe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image" Target="../media/image67.jpe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8.svg"/><Relationship Id="rId36" Type="http://schemas.openxmlformats.org/officeDocument/2006/relationships/audio" Target="../media/audio1.wav"/><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66.jpeg"/><Relationship Id="rId4" Type="http://schemas.openxmlformats.org/officeDocument/2006/relationships/image" Target="../media/image65.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70.jpeg"/></Relationships>
</file>

<file path=ppt/slides/_rels/slide3.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3.jp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34" Type="http://schemas.openxmlformats.org/officeDocument/2006/relationships/image" Target="../media/image69.jpe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33" Type="http://schemas.openxmlformats.org/officeDocument/2006/relationships/image" Target="../media/image68.jpe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image" Target="../media/image67.jpeg"/><Relationship Id="rId37" Type="http://schemas.openxmlformats.org/officeDocument/2006/relationships/audio" Target="../media/audio1.wav"/><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8.svg"/><Relationship Id="rId36" Type="http://schemas.openxmlformats.org/officeDocument/2006/relationships/image" Target="../media/image72.jpe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66.jpeg"/><Relationship Id="rId4" Type="http://schemas.openxmlformats.org/officeDocument/2006/relationships/image" Target="../media/image71.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image" Target="../media/image70.jpeg"/></Relationships>
</file>

<file path=ppt/slides/_rels/slide3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34" Type="http://schemas.openxmlformats.org/officeDocument/2006/relationships/image" Target="../media/image72.jpe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33" Type="http://schemas.openxmlformats.org/officeDocument/2006/relationships/image" Target="../media/image70.jpe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image" Target="../media/image73.jpe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8.sv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66.jpeg"/><Relationship Id="rId4" Type="http://schemas.openxmlformats.org/officeDocument/2006/relationships/image" Target="../media/image71.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7.png"/><Relationship Id="rId30" Type="http://schemas.openxmlformats.org/officeDocument/2006/relationships/image" Target="../media/image60.svg"/><Relationship Id="rId35" Type="http://schemas.openxmlformats.org/officeDocument/2006/relationships/audio" Target="../media/audio1.wav"/></Relationships>
</file>

<file path=ppt/slides/_rels/slide3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33" Type="http://schemas.openxmlformats.org/officeDocument/2006/relationships/audio" Target="../media/audio1.wav"/><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image" Target="../media/image73.jpe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8.sv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72.jpeg"/><Relationship Id="rId4" Type="http://schemas.openxmlformats.org/officeDocument/2006/relationships/image" Target="../media/image71.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7.png"/><Relationship Id="rId30" Type="http://schemas.openxmlformats.org/officeDocument/2006/relationships/image" Target="../media/image60.svg"/></Relationships>
</file>

<file path=ppt/slides/_rels/slide3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33" Type="http://schemas.openxmlformats.org/officeDocument/2006/relationships/audio" Target="../media/audio1.wav"/><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image" Target="../media/image74.jpe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8.sv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73.jpeg"/><Relationship Id="rId4" Type="http://schemas.openxmlformats.org/officeDocument/2006/relationships/image" Target="../media/image71.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7.png"/><Relationship Id="rId30" Type="http://schemas.openxmlformats.org/officeDocument/2006/relationships/image" Target="../media/image60.svg"/></Relationships>
</file>

<file path=ppt/slides/_rels/slide3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33" Type="http://schemas.openxmlformats.org/officeDocument/2006/relationships/audio" Target="../media/audio1.wav"/><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image" Target="../media/image74.jpe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8.sv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73.jpeg"/><Relationship Id="rId4" Type="http://schemas.openxmlformats.org/officeDocument/2006/relationships/image" Target="../media/image71.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7.png"/><Relationship Id="rId30" Type="http://schemas.openxmlformats.org/officeDocument/2006/relationships/image" Target="../media/image60.svg"/></Relationships>
</file>

<file path=ppt/slides/_rels/slide3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audio" Target="../media/audio1.wav"/><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8.sv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74.jpeg"/><Relationship Id="rId4" Type="http://schemas.openxmlformats.org/officeDocument/2006/relationships/image" Target="../media/image71.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7.png"/><Relationship Id="rId30" Type="http://schemas.openxmlformats.org/officeDocument/2006/relationships/image" Target="../media/image60.svg"/></Relationships>
</file>

<file path=ppt/slides/_rels/slide3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34" Type="http://schemas.openxmlformats.org/officeDocument/2006/relationships/image" Target="../media/image62.sv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33" Type="http://schemas.openxmlformats.org/officeDocument/2006/relationships/image" Target="../media/image61.pn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image" Target="../media/image60.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6.sv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75.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58.svg"/><Relationship Id="rId35" Type="http://schemas.openxmlformats.org/officeDocument/2006/relationships/audio" Target="../media/audio1.wav"/></Relationships>
</file>

<file path=ppt/slides/_rels/slide3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34" Type="http://schemas.openxmlformats.org/officeDocument/2006/relationships/image" Target="../media/image62.sv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33" Type="http://schemas.openxmlformats.org/officeDocument/2006/relationships/image" Target="../media/image61.png"/><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image" Target="../media/image60.svg"/><Relationship Id="rId37" Type="http://schemas.openxmlformats.org/officeDocument/2006/relationships/audio" Target="../media/audio1.wav"/><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6.svg"/><Relationship Id="rId36" Type="http://schemas.openxmlformats.org/officeDocument/2006/relationships/image" Target="../media/image78.gif"/><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76.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58.svg"/><Relationship Id="rId35" Type="http://schemas.openxmlformats.org/officeDocument/2006/relationships/image" Target="../media/image77.jpeg"/></Relationships>
</file>

<file path=ppt/slides/_rels/slide3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34" Type="http://schemas.openxmlformats.org/officeDocument/2006/relationships/image" Target="../media/image62.sv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audio" Target="../media/audio1.wav"/><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image" Target="../media/image60.svg"/><Relationship Id="rId37" Type="http://schemas.openxmlformats.org/officeDocument/2006/relationships/image" Target="../media/image79.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6.svg"/><Relationship Id="rId36" Type="http://schemas.openxmlformats.org/officeDocument/2006/relationships/image" Target="../media/image77.jpe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76.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58.svg"/><Relationship Id="rId35" Type="http://schemas.openxmlformats.org/officeDocument/2006/relationships/image" Target="../media/image78.gif"/></Relationships>
</file>

<file path=ppt/slides/_rels/slide3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1.jpeg"/><Relationship Id="rId26" Type="http://schemas.openxmlformats.org/officeDocument/2006/relationships/image" Target="../media/image54.svg"/><Relationship Id="rId3" Type="http://schemas.microsoft.com/office/2017/06/relationships/model3d" Target="../media/model3d1.glb"/><Relationship Id="rId21" Type="http://schemas.openxmlformats.org/officeDocument/2006/relationships/image" Target="../media/image49.png"/><Relationship Id="rId34" Type="http://schemas.openxmlformats.org/officeDocument/2006/relationships/image" Target="../media/image62.sv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0.jpe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audio" Target="../media/audio1.wav"/><Relationship Id="rId2" Type="http://schemas.openxmlformats.org/officeDocument/2006/relationships/audio" Target="../media/audio1.wav"/><Relationship Id="rId16" Type="http://schemas.openxmlformats.org/officeDocument/2006/relationships/image" Target="../media/image18.svg"/><Relationship Id="rId20" Type="http://schemas.openxmlformats.org/officeDocument/2006/relationships/image" Target="../media/image48.svg"/><Relationship Id="rId29"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52.svg"/><Relationship Id="rId32" Type="http://schemas.openxmlformats.org/officeDocument/2006/relationships/image" Target="../media/image60.svg"/><Relationship Id="rId37" Type="http://schemas.openxmlformats.org/officeDocument/2006/relationships/image" Target="../media/image79.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51.png"/><Relationship Id="rId28" Type="http://schemas.openxmlformats.org/officeDocument/2006/relationships/image" Target="../media/image56.svg"/><Relationship Id="rId36" Type="http://schemas.openxmlformats.org/officeDocument/2006/relationships/image" Target="../media/image77.jpeg"/><Relationship Id="rId10" Type="http://schemas.openxmlformats.org/officeDocument/2006/relationships/image" Target="../media/image12.sv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76.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58.svg"/><Relationship Id="rId35" Type="http://schemas.openxmlformats.org/officeDocument/2006/relationships/image" Target="../media/image78.gif"/></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audio" Target="../media/audio1.wav"/><Relationship Id="rId16" Type="http://schemas.openxmlformats.org/officeDocument/2006/relationships/image" Target="../media/image15.png"/><Relationship Id="rId20" Type="http://schemas.openxmlformats.org/officeDocument/2006/relationships/audio" Target="../media/audio1.wav"/><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0.svg"/><Relationship Id="rId5" Type="http://schemas.openxmlformats.org/officeDocument/2006/relationships/image" Target="../media/image3.jp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2.svg"/><Relationship Id="rId9" Type="http://schemas.openxmlformats.org/officeDocument/2006/relationships/image" Target="../media/image8.sv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microsoft.com/office/2017/06/relationships/model3d" Target="../media/model3d1.glb"/><Relationship Id="rId7" Type="http://schemas.openxmlformats.org/officeDocument/2006/relationships/image" Target="../media/image70.jpe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78.gif"/><Relationship Id="rId5" Type="http://schemas.openxmlformats.org/officeDocument/2006/relationships/image" Target="../media/image81.png"/><Relationship Id="rId10" Type="http://schemas.openxmlformats.org/officeDocument/2006/relationships/audio" Target="../media/audio1.wav"/><Relationship Id="rId4" Type="http://schemas.openxmlformats.org/officeDocument/2006/relationships/image" Target="../media/image80.png"/><Relationship Id="rId9" Type="http://schemas.openxmlformats.org/officeDocument/2006/relationships/image" Target="../media/image79.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1.png"/><Relationship Id="rId21" Type="http://schemas.openxmlformats.org/officeDocument/2006/relationships/image" Target="../media/image21.jpeg"/><Relationship Id="rId7" Type="http://schemas.openxmlformats.org/officeDocument/2006/relationships/image" Target="../media/image19.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audio" Target="../media/audio1.wav"/><Relationship Id="rId16" Type="http://schemas.openxmlformats.org/officeDocument/2006/relationships/image" Target="../media/image15.png"/><Relationship Id="rId20" Type="http://schemas.openxmlformats.org/officeDocument/2006/relationships/image" Target="../media/image20.jpeg"/><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0.svg"/><Relationship Id="rId5" Type="http://schemas.openxmlformats.org/officeDocument/2006/relationships/image" Target="../media/image3.jp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2.sv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audio" Target="../media/audio1.wav"/></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1.png"/><Relationship Id="rId21" Type="http://schemas.openxmlformats.org/officeDocument/2006/relationships/image" Target="../media/image21.jpeg"/><Relationship Id="rId7" Type="http://schemas.openxmlformats.org/officeDocument/2006/relationships/image" Target="../media/image22.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audio" Target="../media/audio1.wav"/><Relationship Id="rId16" Type="http://schemas.openxmlformats.org/officeDocument/2006/relationships/image" Target="../media/image15.png"/><Relationship Id="rId20" Type="http://schemas.openxmlformats.org/officeDocument/2006/relationships/image" Target="../media/image20.jpeg"/><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0.svg"/><Relationship Id="rId5" Type="http://schemas.openxmlformats.org/officeDocument/2006/relationships/image" Target="../media/image3.jpg"/><Relationship Id="rId15" Type="http://schemas.openxmlformats.org/officeDocument/2006/relationships/image" Target="../media/image14.svg"/><Relationship Id="rId23" Type="http://schemas.openxmlformats.org/officeDocument/2006/relationships/audio" Target="../media/audio1.wav"/><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2.sv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3.jpe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1.png"/><Relationship Id="rId21" Type="http://schemas.openxmlformats.org/officeDocument/2006/relationships/image" Target="../media/image21.jpeg"/><Relationship Id="rId7" Type="http://schemas.openxmlformats.org/officeDocument/2006/relationships/image" Target="../media/image24.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audio" Target="../media/audio1.wav"/><Relationship Id="rId16" Type="http://schemas.openxmlformats.org/officeDocument/2006/relationships/image" Target="../media/image15.png"/><Relationship Id="rId20" Type="http://schemas.openxmlformats.org/officeDocument/2006/relationships/image" Target="../media/image20.jpeg"/><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0.svg"/><Relationship Id="rId24" Type="http://schemas.openxmlformats.org/officeDocument/2006/relationships/audio" Target="../media/audio1.wav"/><Relationship Id="rId5" Type="http://schemas.openxmlformats.org/officeDocument/2006/relationships/image" Target="../media/image3.jpg"/><Relationship Id="rId15" Type="http://schemas.openxmlformats.org/officeDocument/2006/relationships/image" Target="../media/image14.svg"/><Relationship Id="rId23" Type="http://schemas.openxmlformats.org/officeDocument/2006/relationships/image" Target="../media/image25.jpe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2.sv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image" Target="../media/image26.pn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23.jpeg"/><Relationship Id="rId7" Type="http://schemas.openxmlformats.org/officeDocument/2006/relationships/image" Target="../media/image28.jpe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40025" y="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Title 13">
            <a:extLst>
              <a:ext uri="{FF2B5EF4-FFF2-40B4-BE49-F238E27FC236}">
                <a16:creationId xmlns:a16="http://schemas.microsoft.com/office/drawing/2014/main" id="{11465E73-F162-09DE-80DB-2DEF815AA510}"/>
              </a:ext>
            </a:extLst>
          </p:cNvPr>
          <p:cNvSpPr>
            <a:spLocks noGrp="1"/>
          </p:cNvSpPr>
          <p:nvPr>
            <p:ph type="ctrTitle"/>
          </p:nvPr>
        </p:nvSpPr>
        <p:spPr>
          <a:xfrm>
            <a:off x="4772100" y="5079421"/>
            <a:ext cx="5586902" cy="1265461"/>
          </a:xfrm>
        </p:spPr>
        <p:txBody>
          <a:bodyPr>
            <a:noAutofit/>
          </a:bodyPr>
          <a:lstStyle/>
          <a:p>
            <a:r>
              <a:rPr lang="en-US" sz="3800" dirty="0">
                <a:latin typeface="Amasis MT Pro Black" panose="020B0604020202020204" pitchFamily="18" charset="0"/>
              </a:rPr>
              <a:t>NANOTECHNOLOGY</a:t>
            </a:r>
            <a:endParaRPr lang="en-PH" sz="3800" dirty="0">
              <a:latin typeface="Amasis MT Pro Black" panose="020B0604020202020204" pitchFamily="18" charset="0"/>
            </a:endParaRPr>
          </a:p>
        </p:txBody>
      </p:sp>
      <p:pic>
        <p:nvPicPr>
          <p:cNvPr id="151" name="Graphic 150" descr="Iceberg with solid fill">
            <a:extLst>
              <a:ext uri="{FF2B5EF4-FFF2-40B4-BE49-F238E27FC236}">
                <a16:creationId xmlns:a16="http://schemas.microsoft.com/office/drawing/2014/main" id="{DAF4AE2B-729F-53F1-8924-FC0768B96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720" y="5890271"/>
            <a:ext cx="914400" cy="914400"/>
          </a:xfrm>
          <a:prstGeom prst="rect">
            <a:avLst/>
          </a:prstGeom>
        </p:spPr>
      </p:pic>
      <p:grpSp>
        <p:nvGrpSpPr>
          <p:cNvPr id="53" name="Group 52">
            <a:extLst>
              <a:ext uri="{FF2B5EF4-FFF2-40B4-BE49-F238E27FC236}">
                <a16:creationId xmlns:a16="http://schemas.microsoft.com/office/drawing/2014/main" id="{0013F18C-544E-29A3-E857-52EB371D0324}"/>
              </a:ext>
            </a:extLst>
          </p:cNvPr>
          <p:cNvGrpSpPr/>
          <p:nvPr/>
        </p:nvGrpSpPr>
        <p:grpSpPr>
          <a:xfrm>
            <a:off x="4196172" y="-380274"/>
            <a:ext cx="8818588" cy="6010444"/>
            <a:chOff x="4196172" y="-380274"/>
            <a:chExt cx="8818588" cy="6010444"/>
          </a:xfrm>
          <a:blipFill>
            <a:blip r:embed="rId5"/>
            <a:stretch>
              <a:fillRect/>
            </a:stretch>
          </a:blipFill>
        </p:grpSpPr>
        <p:grpSp>
          <p:nvGrpSpPr>
            <p:cNvPr id="147" name="Group 146">
              <a:extLst>
                <a:ext uri="{FF2B5EF4-FFF2-40B4-BE49-F238E27FC236}">
                  <a16:creationId xmlns:a16="http://schemas.microsoft.com/office/drawing/2014/main" id="{E206C23E-44C3-ABC6-3B0D-63BDB37D084F}"/>
                </a:ext>
              </a:extLst>
            </p:cNvPr>
            <p:cNvGrpSpPr/>
            <p:nvPr/>
          </p:nvGrpSpPr>
          <p:grpSpPr>
            <a:xfrm>
              <a:off x="4196172" y="-380274"/>
              <a:ext cx="8818588" cy="5675151"/>
              <a:chOff x="3941099" y="1618215"/>
              <a:chExt cx="8818588" cy="5675151"/>
            </a:xfrm>
            <a:grpFill/>
          </p:grpSpPr>
          <p:grpSp>
            <p:nvGrpSpPr>
              <p:cNvPr id="143" name="Group 142">
                <a:extLst>
                  <a:ext uri="{FF2B5EF4-FFF2-40B4-BE49-F238E27FC236}">
                    <a16:creationId xmlns:a16="http://schemas.microsoft.com/office/drawing/2014/main" id="{D0DE34CA-487D-CE42-660C-3A01D7CE584D}"/>
                  </a:ext>
                </a:extLst>
              </p:cNvPr>
              <p:cNvGrpSpPr/>
              <p:nvPr/>
            </p:nvGrpSpPr>
            <p:grpSpPr>
              <a:xfrm>
                <a:off x="3941099" y="1618215"/>
                <a:ext cx="8818588" cy="5675151"/>
                <a:chOff x="3941099" y="1618215"/>
                <a:chExt cx="8818588" cy="5675151"/>
              </a:xfrm>
              <a:grpFill/>
            </p:grpSpPr>
            <p:sp>
              <p:nvSpPr>
                <p:cNvPr id="62" name="Flowchart: Preparation 61">
                  <a:extLst>
                    <a:ext uri="{FF2B5EF4-FFF2-40B4-BE49-F238E27FC236}">
                      <a16:creationId xmlns:a16="http://schemas.microsoft.com/office/drawing/2014/main" id="{FEA116A7-1FBD-7783-BDD0-606F55A6B074}"/>
                    </a:ext>
                  </a:extLst>
                </p:cNvPr>
                <p:cNvSpPr/>
                <p:nvPr/>
              </p:nvSpPr>
              <p:spPr>
                <a:xfrm>
                  <a:off x="5655351" y="258481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141" name="Group 140">
                  <a:extLst>
                    <a:ext uri="{FF2B5EF4-FFF2-40B4-BE49-F238E27FC236}">
                      <a16:creationId xmlns:a16="http://schemas.microsoft.com/office/drawing/2014/main" id="{A388D83B-C578-D340-45D8-814988115140}"/>
                    </a:ext>
                  </a:extLst>
                </p:cNvPr>
                <p:cNvGrpSpPr/>
                <p:nvPr/>
              </p:nvGrpSpPr>
              <p:grpSpPr>
                <a:xfrm>
                  <a:off x="3941099" y="1618215"/>
                  <a:ext cx="8818588" cy="5675151"/>
                  <a:chOff x="3941099" y="1618215"/>
                  <a:chExt cx="8818588" cy="5675151"/>
                </a:xfrm>
                <a:grpFill/>
              </p:grpSpPr>
              <p:grpSp>
                <p:nvGrpSpPr>
                  <p:cNvPr id="61" name="Group 60">
                    <a:extLst>
                      <a:ext uri="{FF2B5EF4-FFF2-40B4-BE49-F238E27FC236}">
                        <a16:creationId xmlns:a16="http://schemas.microsoft.com/office/drawing/2014/main" id="{B901BD93-8DD3-88AC-9281-C459581E7842}"/>
                      </a:ext>
                    </a:extLst>
                  </p:cNvPr>
                  <p:cNvGrpSpPr/>
                  <p:nvPr/>
                </p:nvGrpSpPr>
                <p:grpSpPr>
                  <a:xfrm>
                    <a:off x="4859386" y="1618215"/>
                    <a:ext cx="7900301" cy="5675151"/>
                    <a:chOff x="4859386" y="1618215"/>
                    <a:chExt cx="7900301" cy="5675151"/>
                  </a:xfrm>
                  <a:grpFill/>
                </p:grpSpPr>
                <p:grpSp>
                  <p:nvGrpSpPr>
                    <p:cNvPr id="23" name="Group 22">
                      <a:extLst>
                        <a:ext uri="{FF2B5EF4-FFF2-40B4-BE49-F238E27FC236}">
                          <a16:creationId xmlns:a16="http://schemas.microsoft.com/office/drawing/2014/main" id="{2C5BE2D4-3C90-16AF-E50B-4B7D8266E7D2}"/>
                        </a:ext>
                      </a:extLst>
                    </p:cNvPr>
                    <p:cNvGrpSpPr/>
                    <p:nvPr/>
                  </p:nvGrpSpPr>
                  <p:grpSpPr>
                    <a:xfrm>
                      <a:off x="9217219" y="2109771"/>
                      <a:ext cx="2669661" cy="2749999"/>
                      <a:chOff x="6778297" y="3471897"/>
                      <a:chExt cx="2669661" cy="2749999"/>
                    </a:xfrm>
                    <a:grpFill/>
                  </p:grpSpPr>
                  <p:sp>
                    <p:nvSpPr>
                      <p:cNvPr id="16" name="Flowchart: Preparation 15">
                        <a:extLst>
                          <a:ext uri="{FF2B5EF4-FFF2-40B4-BE49-F238E27FC236}">
                            <a16:creationId xmlns:a16="http://schemas.microsoft.com/office/drawing/2014/main" id="{DF4C0599-541D-8E58-75BD-4BF2E83DBBFE}"/>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Flowchart: Preparation 16">
                        <a:extLst>
                          <a:ext uri="{FF2B5EF4-FFF2-40B4-BE49-F238E27FC236}">
                            <a16:creationId xmlns:a16="http://schemas.microsoft.com/office/drawing/2014/main" id="{59D2AA54-B679-3C1F-5B44-71E67FF63E1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Flowchart: Preparation 17">
                        <a:extLst>
                          <a:ext uri="{FF2B5EF4-FFF2-40B4-BE49-F238E27FC236}">
                            <a16:creationId xmlns:a16="http://schemas.microsoft.com/office/drawing/2014/main" id="{C4AA5379-DEC1-52DD-4071-A53521DD1774}"/>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Flowchart: Preparation 18">
                        <a:extLst>
                          <a:ext uri="{FF2B5EF4-FFF2-40B4-BE49-F238E27FC236}">
                            <a16:creationId xmlns:a16="http://schemas.microsoft.com/office/drawing/2014/main" id="{D03AEEAC-9660-8141-5F7C-0B3A6204D78A}"/>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Flowchart: Preparation 19">
                        <a:extLst>
                          <a:ext uri="{FF2B5EF4-FFF2-40B4-BE49-F238E27FC236}">
                            <a16:creationId xmlns:a16="http://schemas.microsoft.com/office/drawing/2014/main" id="{2DD2E8E8-56C2-87B1-9934-58FF7AF720AC}"/>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Flowchart: Preparation 20">
                        <a:extLst>
                          <a:ext uri="{FF2B5EF4-FFF2-40B4-BE49-F238E27FC236}">
                            <a16:creationId xmlns:a16="http://schemas.microsoft.com/office/drawing/2014/main" id="{19D0D57A-1ED9-3134-13B0-01A364478CD5}"/>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Flowchart: Preparation 21">
                        <a:extLst>
                          <a:ext uri="{FF2B5EF4-FFF2-40B4-BE49-F238E27FC236}">
                            <a16:creationId xmlns:a16="http://schemas.microsoft.com/office/drawing/2014/main" id="{AAF15023-DBB7-9CB3-7C67-6FD4A11FD3F5}"/>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24" name="Group 23">
                      <a:extLst>
                        <a:ext uri="{FF2B5EF4-FFF2-40B4-BE49-F238E27FC236}">
                          <a16:creationId xmlns:a16="http://schemas.microsoft.com/office/drawing/2014/main" id="{E86104DD-CD58-5D2C-76D1-6F529B0191B3}"/>
                        </a:ext>
                      </a:extLst>
                    </p:cNvPr>
                    <p:cNvGrpSpPr/>
                    <p:nvPr/>
                  </p:nvGrpSpPr>
                  <p:grpSpPr>
                    <a:xfrm>
                      <a:off x="6584025" y="1618215"/>
                      <a:ext cx="2669661" cy="2749999"/>
                      <a:chOff x="6778297" y="3471897"/>
                      <a:chExt cx="2669661" cy="2749999"/>
                    </a:xfrm>
                    <a:grpFill/>
                  </p:grpSpPr>
                  <p:sp>
                    <p:nvSpPr>
                      <p:cNvPr id="25" name="Flowchart: Preparation 24">
                        <a:extLst>
                          <a:ext uri="{FF2B5EF4-FFF2-40B4-BE49-F238E27FC236}">
                            <a16:creationId xmlns:a16="http://schemas.microsoft.com/office/drawing/2014/main" id="{375903DD-E352-824D-4AF8-368141E9E093}"/>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Flowchart: Preparation 25">
                        <a:extLst>
                          <a:ext uri="{FF2B5EF4-FFF2-40B4-BE49-F238E27FC236}">
                            <a16:creationId xmlns:a16="http://schemas.microsoft.com/office/drawing/2014/main" id="{7E5B25F8-A84A-49E0-8205-73A55C7B629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Flowchart: Preparation 26">
                        <a:extLst>
                          <a:ext uri="{FF2B5EF4-FFF2-40B4-BE49-F238E27FC236}">
                            <a16:creationId xmlns:a16="http://schemas.microsoft.com/office/drawing/2014/main" id="{9190FE50-4BD0-DFE7-3E95-5DB7BCE6E76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Flowchart: Preparation 27">
                        <a:extLst>
                          <a:ext uri="{FF2B5EF4-FFF2-40B4-BE49-F238E27FC236}">
                            <a16:creationId xmlns:a16="http://schemas.microsoft.com/office/drawing/2014/main" id="{730E9383-627C-D80C-D425-D0365FCFE574}"/>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Flowchart: Preparation 28">
                        <a:extLst>
                          <a:ext uri="{FF2B5EF4-FFF2-40B4-BE49-F238E27FC236}">
                            <a16:creationId xmlns:a16="http://schemas.microsoft.com/office/drawing/2014/main" id="{FBB6AE28-7200-1F35-7310-85984EC89FA7}"/>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Flowchart: Preparation 29">
                        <a:extLst>
                          <a:ext uri="{FF2B5EF4-FFF2-40B4-BE49-F238E27FC236}">
                            <a16:creationId xmlns:a16="http://schemas.microsoft.com/office/drawing/2014/main" id="{1C1F3607-6CBE-18C3-0B65-DEE09AAE8560}"/>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Flowchart: Preparation 30">
                        <a:extLst>
                          <a:ext uri="{FF2B5EF4-FFF2-40B4-BE49-F238E27FC236}">
                            <a16:creationId xmlns:a16="http://schemas.microsoft.com/office/drawing/2014/main" id="{0D3DD0A6-EF8E-2AAA-2D21-E05F24AC92FE}"/>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2" name="Group 31">
                      <a:extLst>
                        <a:ext uri="{FF2B5EF4-FFF2-40B4-BE49-F238E27FC236}">
                          <a16:creationId xmlns:a16="http://schemas.microsoft.com/office/drawing/2014/main" id="{145AAC28-8FDB-3F24-86C2-A6BC1ED1E582}"/>
                        </a:ext>
                      </a:extLst>
                    </p:cNvPr>
                    <p:cNvGrpSpPr/>
                    <p:nvPr/>
                  </p:nvGrpSpPr>
                  <p:grpSpPr>
                    <a:xfrm>
                      <a:off x="10090026" y="4543367"/>
                      <a:ext cx="2669661" cy="2749999"/>
                      <a:chOff x="6778297" y="3471897"/>
                      <a:chExt cx="2669661" cy="2749999"/>
                    </a:xfrm>
                    <a:grpFill/>
                  </p:grpSpPr>
                  <p:sp>
                    <p:nvSpPr>
                      <p:cNvPr id="33" name="Flowchart: Preparation 32">
                        <a:extLst>
                          <a:ext uri="{FF2B5EF4-FFF2-40B4-BE49-F238E27FC236}">
                            <a16:creationId xmlns:a16="http://schemas.microsoft.com/office/drawing/2014/main" id="{C6D09784-329E-E43E-1CCF-6D6B48DEB269}"/>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Flowchart: Preparation 33">
                        <a:extLst>
                          <a:ext uri="{FF2B5EF4-FFF2-40B4-BE49-F238E27FC236}">
                            <a16:creationId xmlns:a16="http://schemas.microsoft.com/office/drawing/2014/main" id="{B918793C-E74D-FAA6-929C-7425085F4188}"/>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Flowchart: Preparation 34">
                        <a:extLst>
                          <a:ext uri="{FF2B5EF4-FFF2-40B4-BE49-F238E27FC236}">
                            <a16:creationId xmlns:a16="http://schemas.microsoft.com/office/drawing/2014/main" id="{91DAAA51-AD0F-23AA-6C6E-7575D55CDF6E}"/>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Flowchart: Preparation 35">
                        <a:extLst>
                          <a:ext uri="{FF2B5EF4-FFF2-40B4-BE49-F238E27FC236}">
                            <a16:creationId xmlns:a16="http://schemas.microsoft.com/office/drawing/2014/main" id="{30EAD0F5-79C9-97BE-17F9-3920CF5E35F6}"/>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Flowchart: Preparation 36">
                        <a:extLst>
                          <a:ext uri="{FF2B5EF4-FFF2-40B4-BE49-F238E27FC236}">
                            <a16:creationId xmlns:a16="http://schemas.microsoft.com/office/drawing/2014/main" id="{56BA724F-DDC1-DC44-412B-FAB9DE4BF34D}"/>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Flowchart: Preparation 37">
                        <a:extLst>
                          <a:ext uri="{FF2B5EF4-FFF2-40B4-BE49-F238E27FC236}">
                            <a16:creationId xmlns:a16="http://schemas.microsoft.com/office/drawing/2014/main" id="{F9CAE7DB-D103-8D0E-A295-A1BAD92C3088}"/>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Flowchart: Preparation 38">
                        <a:extLst>
                          <a:ext uri="{FF2B5EF4-FFF2-40B4-BE49-F238E27FC236}">
                            <a16:creationId xmlns:a16="http://schemas.microsoft.com/office/drawing/2014/main" id="{61BC81D7-17C7-6094-B710-097CE018026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0" name="Group 39">
                      <a:extLst>
                        <a:ext uri="{FF2B5EF4-FFF2-40B4-BE49-F238E27FC236}">
                          <a16:creationId xmlns:a16="http://schemas.microsoft.com/office/drawing/2014/main" id="{EA650E67-7E4F-8A50-4F33-49B5D0DFDE3A}"/>
                        </a:ext>
                      </a:extLst>
                    </p:cNvPr>
                    <p:cNvGrpSpPr/>
                    <p:nvPr/>
                  </p:nvGrpSpPr>
                  <p:grpSpPr>
                    <a:xfrm>
                      <a:off x="7380865" y="4066065"/>
                      <a:ext cx="2794008" cy="2749999"/>
                      <a:chOff x="6653950" y="3471897"/>
                      <a:chExt cx="2794008" cy="2749999"/>
                    </a:xfrm>
                    <a:grpFill/>
                  </p:grpSpPr>
                  <p:sp>
                    <p:nvSpPr>
                      <p:cNvPr id="41" name="Flowchart: Preparation 40">
                        <a:extLst>
                          <a:ext uri="{FF2B5EF4-FFF2-40B4-BE49-F238E27FC236}">
                            <a16:creationId xmlns:a16="http://schemas.microsoft.com/office/drawing/2014/main" id="{332FF79C-C158-3A4F-257A-C2A6206E456B}"/>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Flowchart: Preparation 41">
                        <a:extLst>
                          <a:ext uri="{FF2B5EF4-FFF2-40B4-BE49-F238E27FC236}">
                            <a16:creationId xmlns:a16="http://schemas.microsoft.com/office/drawing/2014/main" id="{082F4C04-4DD5-CF6E-89F7-1D46033B5759}"/>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3" name="Flowchart: Preparation 42">
                        <a:extLst>
                          <a:ext uri="{FF2B5EF4-FFF2-40B4-BE49-F238E27FC236}">
                            <a16:creationId xmlns:a16="http://schemas.microsoft.com/office/drawing/2014/main" id="{4FC871DF-79E8-05B0-6DF1-27173555E31A}"/>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Flowchart: Preparation 43">
                        <a:extLst>
                          <a:ext uri="{FF2B5EF4-FFF2-40B4-BE49-F238E27FC236}">
                            <a16:creationId xmlns:a16="http://schemas.microsoft.com/office/drawing/2014/main" id="{86D7CD45-7DCF-5E06-14AB-61701036F99F}"/>
                          </a:ext>
                        </a:extLst>
                      </p:cNvPr>
                      <p:cNvSpPr/>
                      <p:nvPr/>
                    </p:nvSpPr>
                    <p:spPr>
                      <a:xfrm>
                        <a:off x="6653950" y="48610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Flowchart: Preparation 44">
                        <a:extLst>
                          <a:ext uri="{FF2B5EF4-FFF2-40B4-BE49-F238E27FC236}">
                            <a16:creationId xmlns:a16="http://schemas.microsoft.com/office/drawing/2014/main" id="{0350EEC2-0A31-38A9-4D85-6194AD4B931D}"/>
                          </a:ext>
                        </a:extLst>
                      </p:cNvPr>
                      <p:cNvSpPr/>
                      <p:nvPr/>
                    </p:nvSpPr>
                    <p:spPr>
                      <a:xfrm>
                        <a:off x="6742611" y="392377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Flowchart: Preparation 45">
                        <a:extLst>
                          <a:ext uri="{FF2B5EF4-FFF2-40B4-BE49-F238E27FC236}">
                            <a16:creationId xmlns:a16="http://schemas.microsoft.com/office/drawing/2014/main" id="{B884A659-F1C4-5E23-46C4-154E53D99207}"/>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7" name="Flowchart: Preparation 46">
                        <a:extLst>
                          <a:ext uri="{FF2B5EF4-FFF2-40B4-BE49-F238E27FC236}">
                            <a16:creationId xmlns:a16="http://schemas.microsoft.com/office/drawing/2014/main" id="{E4512620-ED33-3520-5484-DE6523E89DF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48" name="Group 47">
                      <a:extLst>
                        <a:ext uri="{FF2B5EF4-FFF2-40B4-BE49-F238E27FC236}">
                          <a16:creationId xmlns:a16="http://schemas.microsoft.com/office/drawing/2014/main" id="{84B07FDC-A098-A4BC-DCBD-99C44186520B}"/>
                        </a:ext>
                      </a:extLst>
                    </p:cNvPr>
                    <p:cNvGrpSpPr/>
                    <p:nvPr/>
                  </p:nvGrpSpPr>
                  <p:grpSpPr>
                    <a:xfrm>
                      <a:off x="4859386" y="3512038"/>
                      <a:ext cx="2669661" cy="2749999"/>
                      <a:chOff x="6778297" y="3471897"/>
                      <a:chExt cx="2669661" cy="2749999"/>
                    </a:xfrm>
                    <a:grpFill/>
                  </p:grpSpPr>
                  <p:sp>
                    <p:nvSpPr>
                      <p:cNvPr id="49" name="Flowchart: Preparation 48">
                        <a:extLst>
                          <a:ext uri="{FF2B5EF4-FFF2-40B4-BE49-F238E27FC236}">
                            <a16:creationId xmlns:a16="http://schemas.microsoft.com/office/drawing/2014/main" id="{7D115BDA-6435-70A4-8EB2-DA9423B01681}"/>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Flowchart: Preparation 51">
                        <a:extLst>
                          <a:ext uri="{FF2B5EF4-FFF2-40B4-BE49-F238E27FC236}">
                            <a16:creationId xmlns:a16="http://schemas.microsoft.com/office/drawing/2014/main" id="{5A6A0F5E-209D-9BEA-09E5-42992200ECBD}"/>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4" name="Flowchart: Preparation 53">
                        <a:extLst>
                          <a:ext uri="{FF2B5EF4-FFF2-40B4-BE49-F238E27FC236}">
                            <a16:creationId xmlns:a16="http://schemas.microsoft.com/office/drawing/2014/main" id="{2E489E06-F711-B438-6AC0-46BA4022121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5" name="Flowchart: Preparation 54">
                        <a:extLst>
                          <a:ext uri="{FF2B5EF4-FFF2-40B4-BE49-F238E27FC236}">
                            <a16:creationId xmlns:a16="http://schemas.microsoft.com/office/drawing/2014/main" id="{89CD0833-E1ED-3C7B-4300-12C63448BA1D}"/>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7" name="Flowchart: Preparation 56">
                        <a:extLst>
                          <a:ext uri="{FF2B5EF4-FFF2-40B4-BE49-F238E27FC236}">
                            <a16:creationId xmlns:a16="http://schemas.microsoft.com/office/drawing/2014/main" id="{0D44CA84-86EE-6F95-5FCF-92FBE356BD51}"/>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9" name="Flowchart: Preparation 58">
                        <a:extLst>
                          <a:ext uri="{FF2B5EF4-FFF2-40B4-BE49-F238E27FC236}">
                            <a16:creationId xmlns:a16="http://schemas.microsoft.com/office/drawing/2014/main" id="{BE765A9F-9874-24BA-5CEA-0503213C2A9B}"/>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0" name="Flowchart: Preparation 59">
                        <a:extLst>
                          <a:ext uri="{FF2B5EF4-FFF2-40B4-BE49-F238E27FC236}">
                            <a16:creationId xmlns:a16="http://schemas.microsoft.com/office/drawing/2014/main" id="{7366258E-DF37-08A8-CBC2-F8F14798C103}"/>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
                <p:nvSpPr>
                  <p:cNvPr id="65" name="Flowchart: Preparation 64">
                    <a:extLst>
                      <a:ext uri="{FF2B5EF4-FFF2-40B4-BE49-F238E27FC236}">
                        <a16:creationId xmlns:a16="http://schemas.microsoft.com/office/drawing/2014/main" id="{A7A42C14-CA73-C4D5-C40F-852D82981CC7}"/>
                      </a:ext>
                    </a:extLst>
                  </p:cNvPr>
                  <p:cNvSpPr/>
                  <p:nvPr/>
                </p:nvSpPr>
                <p:spPr>
                  <a:xfrm>
                    <a:off x="3941099" y="1863279"/>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2" name="Flowchart: Preparation 141">
                  <a:extLst>
                    <a:ext uri="{FF2B5EF4-FFF2-40B4-BE49-F238E27FC236}">
                      <a16:creationId xmlns:a16="http://schemas.microsoft.com/office/drawing/2014/main" id="{065F42A4-3DB6-C577-5897-D11C1523B87C}"/>
                    </a:ext>
                  </a:extLst>
                </p:cNvPr>
                <p:cNvSpPr/>
                <p:nvPr/>
              </p:nvSpPr>
              <p:spPr>
                <a:xfrm>
                  <a:off x="4026083" y="544527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4" name="Flowchart: Preparation 143">
                <a:extLst>
                  <a:ext uri="{FF2B5EF4-FFF2-40B4-BE49-F238E27FC236}">
                    <a16:creationId xmlns:a16="http://schemas.microsoft.com/office/drawing/2014/main" id="{A16FA53A-15EC-FB61-256C-94675D2164D3}"/>
                  </a:ext>
                </a:extLst>
              </p:cNvPr>
              <p:cNvSpPr/>
              <p:nvPr/>
            </p:nvSpPr>
            <p:spPr>
              <a:xfrm>
                <a:off x="4774539" y="307986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5" name="Flowchart: Preparation 144">
                <a:extLst>
                  <a:ext uri="{FF2B5EF4-FFF2-40B4-BE49-F238E27FC236}">
                    <a16:creationId xmlns:a16="http://schemas.microsoft.com/office/drawing/2014/main" id="{15CBF5C5-EB28-D15F-6B1C-A0A02FBEC94B}"/>
                  </a:ext>
                </a:extLst>
              </p:cNvPr>
              <p:cNvSpPr/>
              <p:nvPr/>
            </p:nvSpPr>
            <p:spPr>
              <a:xfrm>
                <a:off x="3941099" y="358960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6" name="Flowchart: Preparation 145">
                <a:extLst>
                  <a:ext uri="{FF2B5EF4-FFF2-40B4-BE49-F238E27FC236}">
                    <a16:creationId xmlns:a16="http://schemas.microsoft.com/office/drawing/2014/main" id="{D3093F45-885A-89AA-DF9B-650BA6338803}"/>
                  </a:ext>
                </a:extLst>
              </p:cNvPr>
              <p:cNvSpPr/>
              <p:nvPr/>
            </p:nvSpPr>
            <p:spPr>
              <a:xfrm>
                <a:off x="4043801" y="44678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6" name="Flowchart: Preparation 5">
              <a:extLst>
                <a:ext uri="{FF2B5EF4-FFF2-40B4-BE49-F238E27FC236}">
                  <a16:creationId xmlns:a16="http://schemas.microsoft.com/office/drawing/2014/main" id="{194FF3BF-04CB-244B-FB5F-68D8B533615B}"/>
                </a:ext>
              </a:extLst>
            </p:cNvPr>
            <p:cNvSpPr/>
            <p:nvPr/>
          </p:nvSpPr>
          <p:spPr>
            <a:xfrm>
              <a:off x="5140177" y="391314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 name="Flowchart: Preparation 7">
              <a:extLst>
                <a:ext uri="{FF2B5EF4-FFF2-40B4-BE49-F238E27FC236}">
                  <a16:creationId xmlns:a16="http://schemas.microsoft.com/office/drawing/2014/main" id="{4B3C80E2-20BB-8265-CF65-A398A5748878}"/>
                </a:ext>
              </a:extLst>
            </p:cNvPr>
            <p:cNvSpPr/>
            <p:nvPr/>
          </p:nvSpPr>
          <p:spPr>
            <a:xfrm>
              <a:off x="6798524" y="38920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Flowchart: Preparation 49">
              <a:extLst>
                <a:ext uri="{FF2B5EF4-FFF2-40B4-BE49-F238E27FC236}">
                  <a16:creationId xmlns:a16="http://schemas.microsoft.com/office/drawing/2014/main" id="{CB86B2A8-9A19-78D0-006F-1CBB1A2777B4}"/>
                </a:ext>
              </a:extLst>
            </p:cNvPr>
            <p:cNvSpPr/>
            <p:nvPr/>
          </p:nvSpPr>
          <p:spPr>
            <a:xfrm>
              <a:off x="5969351" y="440708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Flowchart: Preparation 50">
              <a:extLst>
                <a:ext uri="{FF2B5EF4-FFF2-40B4-BE49-F238E27FC236}">
                  <a16:creationId xmlns:a16="http://schemas.microsoft.com/office/drawing/2014/main" id="{ED3E2577-048F-F79E-02B6-811788D0CC4C}"/>
                </a:ext>
              </a:extLst>
            </p:cNvPr>
            <p:cNvSpPr/>
            <p:nvPr/>
          </p:nvSpPr>
          <p:spPr>
            <a:xfrm>
              <a:off x="6837668" y="48091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8" name="TextBox 57">
            <a:extLst>
              <a:ext uri="{FF2B5EF4-FFF2-40B4-BE49-F238E27FC236}">
                <a16:creationId xmlns:a16="http://schemas.microsoft.com/office/drawing/2014/main" id="{9563B937-0580-7CEA-21A6-8AEDDED522ED}"/>
              </a:ext>
            </a:extLst>
          </p:cNvPr>
          <p:cNvSpPr txBox="1"/>
          <p:nvPr/>
        </p:nvSpPr>
        <p:spPr>
          <a:xfrm>
            <a:off x="4994386" y="6237396"/>
            <a:ext cx="5130609" cy="369332"/>
          </a:xfrm>
          <a:prstGeom prst="rect">
            <a:avLst/>
          </a:prstGeom>
          <a:noFill/>
        </p:spPr>
        <p:txBody>
          <a:bodyPr wrap="square">
            <a:spAutoFit/>
          </a:bodyPr>
          <a:lstStyle/>
          <a:p>
            <a:r>
              <a:rPr lang="en-US" b="0" i="0" u="none" strike="noStrike" dirty="0">
                <a:solidFill>
                  <a:srgbClr val="000000"/>
                </a:solidFill>
                <a:effectLst/>
                <a:latin typeface="Amasis MT Pro" panose="020B0604020202020204" pitchFamily="18" charset="0"/>
              </a:rPr>
              <a:t>| Manipulating the World at the Molecular Level |</a:t>
            </a:r>
            <a:endParaRPr lang="en-PH" dirty="0">
              <a:latin typeface="Amasis MT Pro" panose="020B0604020202020204" pitchFamily="18" charset="0"/>
            </a:endParaRPr>
          </a:p>
        </p:txBody>
      </p:sp>
      <p:grpSp>
        <p:nvGrpSpPr>
          <p:cNvPr id="9" name="Group 8">
            <a:extLst>
              <a:ext uri="{FF2B5EF4-FFF2-40B4-BE49-F238E27FC236}">
                <a16:creationId xmlns:a16="http://schemas.microsoft.com/office/drawing/2014/main" id="{5C30190F-F421-46C7-863D-A2A6D4D94FB2}"/>
              </a:ext>
            </a:extLst>
          </p:cNvPr>
          <p:cNvGrpSpPr/>
          <p:nvPr/>
        </p:nvGrpSpPr>
        <p:grpSpPr>
          <a:xfrm>
            <a:off x="-8210331" y="8273"/>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01" name="Group 100">
            <a:extLst>
              <a:ext uri="{FF2B5EF4-FFF2-40B4-BE49-F238E27FC236}">
                <a16:creationId xmlns:a16="http://schemas.microsoft.com/office/drawing/2014/main" id="{BB458AF7-9F29-4BDA-85E8-56CF8C9872E3}"/>
              </a:ext>
            </a:extLst>
          </p:cNvPr>
          <p:cNvGrpSpPr/>
          <p:nvPr/>
        </p:nvGrpSpPr>
        <p:grpSpPr>
          <a:xfrm>
            <a:off x="-8544771" y="5177"/>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27748CA9-325E-41AB-BD49-F8B4BCF60F47}"/>
              </a:ext>
            </a:extLst>
          </p:cNvPr>
          <p:cNvGrpSpPr/>
          <p:nvPr/>
        </p:nvGrpSpPr>
        <p:grpSpPr>
          <a:xfrm>
            <a:off x="-8883336" y="910"/>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1B5A11E1-0DA9-4063-A1CA-D7A4DA299E03}"/>
              </a:ext>
            </a:extLst>
          </p:cNvPr>
          <p:cNvGrpSpPr/>
          <p:nvPr/>
        </p:nvGrpSpPr>
        <p:grpSpPr>
          <a:xfrm>
            <a:off x="-9148563" y="0"/>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8359B4FF-42EE-4525-A012-CBD0A7E2B83C}"/>
              </a:ext>
            </a:extLst>
          </p:cNvPr>
          <p:cNvGrpSpPr/>
          <p:nvPr/>
        </p:nvGrpSpPr>
        <p:grpSpPr>
          <a:xfrm>
            <a:off x="-9443629" y="-2497"/>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70A01CA0-D570-4E70-9DAC-157B285ADEAC}"/>
              </a:ext>
            </a:extLst>
          </p:cNvPr>
          <p:cNvGrpSpPr/>
          <p:nvPr/>
        </p:nvGrpSpPr>
        <p:grpSpPr>
          <a:xfrm>
            <a:off x="-9762286" y="-1381"/>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spTree>
    <p:extLst>
      <p:ext uri="{BB962C8B-B14F-4D97-AF65-F5344CB8AC3E}">
        <p14:creationId xmlns:p14="http://schemas.microsoft.com/office/powerpoint/2010/main" val="4016757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8" name="click.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81" name="Straight Connector 280">
            <a:extLst>
              <a:ext uri="{FF2B5EF4-FFF2-40B4-BE49-F238E27FC236}">
                <a16:creationId xmlns:a16="http://schemas.microsoft.com/office/drawing/2014/main" id="{005CA864-DDC9-0DDF-896D-F839C2947404}"/>
              </a:ext>
            </a:extLst>
          </p:cNvPr>
          <p:cNvCxnSpPr>
            <a:cxnSpLocks/>
          </p:cNvCxnSpPr>
          <p:nvPr/>
        </p:nvCxnSpPr>
        <p:spPr>
          <a:xfrm>
            <a:off x="-7395411" y="3896436"/>
            <a:ext cx="73954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pic>
        <p:nvPicPr>
          <p:cNvPr id="9" name="Picture 8">
            <a:extLst>
              <a:ext uri="{FF2B5EF4-FFF2-40B4-BE49-F238E27FC236}">
                <a16:creationId xmlns:a16="http://schemas.microsoft.com/office/drawing/2014/main" id="{7CA047CF-C4DE-2DA4-521D-47F30CE00381}"/>
              </a:ext>
            </a:extLst>
          </p:cNvPr>
          <p:cNvPicPr>
            <a:picLocks noChangeAspect="1"/>
          </p:cNvPicPr>
          <p:nvPr/>
        </p:nvPicPr>
        <p:blipFill>
          <a:blip r:embed="rId3"/>
          <a:stretch>
            <a:fillRect/>
          </a:stretch>
        </p:blipFill>
        <p:spPr>
          <a:xfrm>
            <a:off x="-3872644" y="4823479"/>
            <a:ext cx="3558838" cy="3140151"/>
          </a:xfrm>
          <a:prstGeom prst="roundRect">
            <a:avLst>
              <a:gd name="adj" fmla="val 9344"/>
            </a:avLst>
          </a:prstGeom>
        </p:spPr>
      </p:pic>
      <p:sp>
        <p:nvSpPr>
          <p:cNvPr id="10" name="TextBox 9">
            <a:extLst>
              <a:ext uri="{FF2B5EF4-FFF2-40B4-BE49-F238E27FC236}">
                <a16:creationId xmlns:a16="http://schemas.microsoft.com/office/drawing/2014/main" id="{F36ABE20-E3E6-1039-7AB2-5EE454F8478C}"/>
              </a:ext>
            </a:extLst>
          </p:cNvPr>
          <p:cNvSpPr txBox="1"/>
          <p:nvPr/>
        </p:nvSpPr>
        <p:spPr>
          <a:xfrm>
            <a:off x="124773" y="247334"/>
            <a:ext cx="5842888" cy="1446550"/>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6</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 15</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CENTURIES…</a:t>
            </a:r>
            <a:endParaRPr lang="en-PH" sz="6000" spc="1500" dirty="0">
              <a:solidFill>
                <a:schemeClr val="bg1"/>
              </a:solidFill>
              <a:latin typeface="Pristina" panose="03060402040406080204" pitchFamily="66" charset="0"/>
            </a:endParaRPr>
          </a:p>
        </p:txBody>
      </p:sp>
      <p:sp>
        <p:nvSpPr>
          <p:cNvPr id="11" name="TextBox 10">
            <a:extLst>
              <a:ext uri="{FF2B5EF4-FFF2-40B4-BE49-F238E27FC236}">
                <a16:creationId xmlns:a16="http://schemas.microsoft.com/office/drawing/2014/main" id="{B0D76E25-1BB7-E79E-C3A3-633213E1F43A}"/>
              </a:ext>
            </a:extLst>
          </p:cNvPr>
          <p:cNvSpPr txBox="1"/>
          <p:nvPr/>
        </p:nvSpPr>
        <p:spPr>
          <a:xfrm>
            <a:off x="6537703" y="6858000"/>
            <a:ext cx="5103626" cy="1938992"/>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Glowing, glittering “luster” ceramic glazes used in the Islamic world, and later in Europe, contained silver or copper or other metallic nanoparticles. </a:t>
            </a:r>
            <a:endParaRPr lang="en-PH" sz="2400" dirty="0">
              <a:solidFill>
                <a:schemeClr val="bg1"/>
              </a:solidFill>
              <a:latin typeface="Amasis MT Pro" panose="02040504050005020304" pitchFamily="18" charset="0"/>
            </a:endParaRPr>
          </a:p>
        </p:txBody>
      </p:sp>
      <p:sp>
        <p:nvSpPr>
          <p:cNvPr id="3" name="TextBox 2">
            <a:extLst>
              <a:ext uri="{FF2B5EF4-FFF2-40B4-BE49-F238E27FC236}">
                <a16:creationId xmlns:a16="http://schemas.microsoft.com/office/drawing/2014/main" id="{A4C54C28-9729-DBF4-C5E8-D263C42116D7}"/>
              </a:ext>
            </a:extLst>
          </p:cNvPr>
          <p:cNvSpPr txBox="1"/>
          <p:nvPr/>
        </p:nvSpPr>
        <p:spPr>
          <a:xfrm>
            <a:off x="6274024" y="5208953"/>
            <a:ext cx="6264508" cy="1446550"/>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13</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 18</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CENTURIES…</a:t>
            </a:r>
            <a:endParaRPr lang="en-PH" sz="6000" spc="1500" dirty="0">
              <a:solidFill>
                <a:schemeClr val="bg1"/>
              </a:solidFill>
              <a:latin typeface="Pristina" panose="03060402040406080204" pitchFamily="66" charset="0"/>
            </a:endParaRPr>
          </a:p>
        </p:txBody>
      </p:sp>
      <p:pic>
        <p:nvPicPr>
          <p:cNvPr id="5122" name="Picture 2" descr="Category:South rose window of Notre-Dame de Paris - Wikimedia Commons">
            <a:extLst>
              <a:ext uri="{FF2B5EF4-FFF2-40B4-BE49-F238E27FC236}">
                <a16:creationId xmlns:a16="http://schemas.microsoft.com/office/drawing/2014/main" id="{103B8A0C-985A-453C-30E2-F40C9B43B1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5485" y="3902994"/>
            <a:ext cx="2749247" cy="2845411"/>
          </a:xfrm>
          <a:prstGeom prst="roundRect">
            <a:avLst>
              <a:gd name="adj" fmla="val 18120"/>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678B6989-89EE-2E08-0460-2CF303917B2D}"/>
              </a:ext>
            </a:extLst>
          </p:cNvPr>
          <p:cNvCxnSpPr>
            <a:cxnSpLocks/>
          </p:cNvCxnSpPr>
          <p:nvPr/>
        </p:nvCxnSpPr>
        <p:spPr>
          <a:xfrm flipV="1">
            <a:off x="5967663"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FD1D22A-26BB-14A9-95B5-ABCF6A8693E7}"/>
              </a:ext>
            </a:extLst>
          </p:cNvPr>
          <p:cNvSpPr txBox="1"/>
          <p:nvPr/>
        </p:nvSpPr>
        <p:spPr>
          <a:xfrm>
            <a:off x="273195" y="1773656"/>
            <a:ext cx="5447348" cy="2308324"/>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Vibrant stained glass windows in European cathedrals owed their rich colors to nanoparticles of gold chloride and other metal oxides and chlorides; gold nanoparticles also acted as photocatalytic air purifiers.</a:t>
            </a:r>
            <a:endParaRPr lang="en-PH" sz="2400" dirty="0">
              <a:solidFill>
                <a:schemeClr val="bg1"/>
              </a:solidFill>
              <a:latin typeface="Amasis MT Pro" panose="02040504050005020304" pitchFamily="18" charset="0"/>
            </a:endParaRPr>
          </a:p>
        </p:txBody>
      </p:sp>
      <p:sp>
        <p:nvSpPr>
          <p:cNvPr id="7" name="TextBox 6">
            <a:extLst>
              <a:ext uri="{FF2B5EF4-FFF2-40B4-BE49-F238E27FC236}">
                <a16:creationId xmlns:a16="http://schemas.microsoft.com/office/drawing/2014/main" id="{A8D5EE16-31E1-3647-921C-4D6ED5B9165E}"/>
              </a:ext>
            </a:extLst>
          </p:cNvPr>
          <p:cNvSpPr txBox="1"/>
          <p:nvPr/>
        </p:nvSpPr>
        <p:spPr>
          <a:xfrm>
            <a:off x="6122524" y="2692937"/>
            <a:ext cx="5987058" cy="2308324"/>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“Damascus” saber blades contained carbon nanotubes and cementite nanowires an ultrahigh-carbon steel formulation that gave them strength, resilience, the ability to hold a keen edge, and a visible moiré pattern in the steel that give the blades their name.</a:t>
            </a:r>
            <a:endParaRPr lang="en-PH" sz="2400" dirty="0">
              <a:solidFill>
                <a:schemeClr val="bg1"/>
              </a:solidFill>
              <a:latin typeface="Amasis MT Pro" panose="02040504050005020304" pitchFamily="18" charset="0"/>
            </a:endParaRPr>
          </a:p>
        </p:txBody>
      </p:sp>
      <p:pic>
        <p:nvPicPr>
          <p:cNvPr id="5124" name="Picture 4" descr="Damascus steel: the forgotten metal used to forge some of the world's most  amazing blades">
            <a:extLst>
              <a:ext uri="{FF2B5EF4-FFF2-40B4-BE49-F238E27FC236}">
                <a16:creationId xmlns:a16="http://schemas.microsoft.com/office/drawing/2014/main" id="{5FA505E2-DE16-A6A1-2BDC-B132337CC9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0898" y="167747"/>
            <a:ext cx="4401156" cy="2518611"/>
          </a:xfrm>
          <a:prstGeom prst="roundRect">
            <a:avLst>
              <a:gd name="adj" fmla="val 8387"/>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06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6"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sp>
        <p:nvSpPr>
          <p:cNvPr id="10" name="TextBox 9">
            <a:extLst>
              <a:ext uri="{FF2B5EF4-FFF2-40B4-BE49-F238E27FC236}">
                <a16:creationId xmlns:a16="http://schemas.microsoft.com/office/drawing/2014/main" id="{F36ABE20-E3E6-1039-7AB2-5EE454F8478C}"/>
              </a:ext>
            </a:extLst>
          </p:cNvPr>
          <p:cNvSpPr txBox="1"/>
          <p:nvPr/>
        </p:nvSpPr>
        <p:spPr>
          <a:xfrm>
            <a:off x="273195" y="-1613133"/>
            <a:ext cx="6264508" cy="1446550"/>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6</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 15</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CENTURIES…</a:t>
            </a:r>
            <a:endParaRPr lang="en-PH" sz="6000" spc="1500" dirty="0">
              <a:solidFill>
                <a:schemeClr val="bg1"/>
              </a:solidFill>
              <a:latin typeface="Pristina" panose="03060402040406080204" pitchFamily="66" charset="0"/>
            </a:endParaRPr>
          </a:p>
        </p:txBody>
      </p:sp>
      <p:sp>
        <p:nvSpPr>
          <p:cNvPr id="3" name="TextBox 2">
            <a:extLst>
              <a:ext uri="{FF2B5EF4-FFF2-40B4-BE49-F238E27FC236}">
                <a16:creationId xmlns:a16="http://schemas.microsoft.com/office/drawing/2014/main" id="{A4C54C28-9729-DBF4-C5E8-D263C42116D7}"/>
              </a:ext>
            </a:extLst>
          </p:cNvPr>
          <p:cNvSpPr txBox="1"/>
          <p:nvPr/>
        </p:nvSpPr>
        <p:spPr>
          <a:xfrm>
            <a:off x="6122524" y="7137506"/>
            <a:ext cx="6264508" cy="1446550"/>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13</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 18</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CENTURIES…</a:t>
            </a:r>
            <a:endParaRPr lang="en-PH" sz="6000" spc="1500" dirty="0">
              <a:solidFill>
                <a:schemeClr val="bg1"/>
              </a:solidFill>
              <a:latin typeface="Pristina" panose="03060402040406080204" pitchFamily="66" charset="0"/>
            </a:endParaRPr>
          </a:p>
        </p:txBody>
      </p:sp>
      <p:pic>
        <p:nvPicPr>
          <p:cNvPr id="5122" name="Picture 2" descr="Category:South rose window of Notre-Dame de Paris - Wikimedia Commons">
            <a:extLst>
              <a:ext uri="{FF2B5EF4-FFF2-40B4-BE49-F238E27FC236}">
                <a16:creationId xmlns:a16="http://schemas.microsoft.com/office/drawing/2014/main" id="{103B8A0C-985A-453C-30E2-F40C9B43B1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3245" y="4146148"/>
            <a:ext cx="2749247" cy="2845411"/>
          </a:xfrm>
          <a:prstGeom prst="roundRect">
            <a:avLst>
              <a:gd name="adj" fmla="val 18120"/>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678B6989-89EE-2E08-0460-2CF303917B2D}"/>
              </a:ext>
            </a:extLst>
          </p:cNvPr>
          <p:cNvCxnSpPr>
            <a:cxnSpLocks/>
          </p:cNvCxnSpPr>
          <p:nvPr/>
        </p:nvCxnSpPr>
        <p:spPr>
          <a:xfrm flipV="1">
            <a:off x="6024752" y="685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FD1D22A-26BB-14A9-95B5-ABCF6A8693E7}"/>
              </a:ext>
            </a:extLst>
          </p:cNvPr>
          <p:cNvSpPr txBox="1"/>
          <p:nvPr/>
        </p:nvSpPr>
        <p:spPr>
          <a:xfrm>
            <a:off x="-5557004" y="1773263"/>
            <a:ext cx="5447348" cy="2308324"/>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Vibrant stained glass windows in European cathedrals owed their rich colors to nanoparticles of gold chloride and other metal oxides and chlorides; gold nanoparticles also acted as photocatalytic air purifiers.</a:t>
            </a:r>
            <a:endParaRPr lang="en-PH" sz="2400" dirty="0">
              <a:solidFill>
                <a:schemeClr val="bg1"/>
              </a:solidFill>
              <a:latin typeface="Amasis MT Pro" panose="02040504050005020304" pitchFamily="18" charset="0"/>
            </a:endParaRPr>
          </a:p>
        </p:txBody>
      </p:sp>
      <p:sp>
        <p:nvSpPr>
          <p:cNvPr id="7" name="TextBox 6">
            <a:extLst>
              <a:ext uri="{FF2B5EF4-FFF2-40B4-BE49-F238E27FC236}">
                <a16:creationId xmlns:a16="http://schemas.microsoft.com/office/drawing/2014/main" id="{A8D5EE16-31E1-3647-921C-4D6ED5B9165E}"/>
              </a:ext>
            </a:extLst>
          </p:cNvPr>
          <p:cNvSpPr txBox="1"/>
          <p:nvPr/>
        </p:nvSpPr>
        <p:spPr>
          <a:xfrm>
            <a:off x="12812082" y="2746215"/>
            <a:ext cx="5987058" cy="2308324"/>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“Damascus” saber blades contained carbon nanotubes and cementite nanowires an ultrahigh-carbon steel formulation that gave them strength, resilience, the ability to hold a keen edge, and a visible moiré pattern in the steel that give the blades their name.</a:t>
            </a:r>
            <a:endParaRPr lang="en-PH" sz="2400" dirty="0">
              <a:solidFill>
                <a:schemeClr val="bg1"/>
              </a:solidFill>
              <a:latin typeface="Amasis MT Pro" panose="02040504050005020304" pitchFamily="18" charset="0"/>
            </a:endParaRPr>
          </a:p>
        </p:txBody>
      </p:sp>
      <p:pic>
        <p:nvPicPr>
          <p:cNvPr id="6146" name="Picture 2" descr="4: Colloidal ruby gold solution. | Download Scientific Diagram">
            <a:extLst>
              <a:ext uri="{FF2B5EF4-FFF2-40B4-BE49-F238E27FC236}">
                <a16:creationId xmlns:a16="http://schemas.microsoft.com/office/drawing/2014/main" id="{7EAA4B1F-6933-F9D2-8F73-C7361B636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286" y="1529757"/>
            <a:ext cx="4185966" cy="3798485"/>
          </a:xfrm>
          <a:prstGeom prst="roundRect">
            <a:avLst>
              <a:gd name="adj" fmla="val 8077"/>
            </a:avLst>
          </a:prstGeom>
          <a:noFill/>
          <a:extLst>
            <a:ext uri="{909E8E84-426E-40DD-AFC4-6F175D3DCCD1}">
              <a14:hiddenFill xmlns:a14="http://schemas.microsoft.com/office/drawing/2010/main">
                <a:solidFill>
                  <a:srgbClr val="FFFFFF"/>
                </a:solidFill>
              </a14:hiddenFill>
            </a:ext>
          </a:extLst>
        </p:spPr>
      </p:pic>
      <p:pic>
        <p:nvPicPr>
          <p:cNvPr id="5124" name="Picture 4" descr="Damascus steel: the forgotten metal used to forge some of the world's most  amazing blades">
            <a:extLst>
              <a:ext uri="{FF2B5EF4-FFF2-40B4-BE49-F238E27FC236}">
                <a16:creationId xmlns:a16="http://schemas.microsoft.com/office/drawing/2014/main" id="{5FA505E2-DE16-A6A1-2BDC-B132337CC9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666267" y="-166583"/>
            <a:ext cx="4401156" cy="2518611"/>
          </a:xfrm>
          <a:prstGeom prst="roundRect">
            <a:avLst>
              <a:gd name="adj" fmla="val 8387"/>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BF5479-22EB-4955-5069-CD51B864B514}"/>
              </a:ext>
            </a:extLst>
          </p:cNvPr>
          <p:cNvSpPr txBox="1"/>
          <p:nvPr/>
        </p:nvSpPr>
        <p:spPr>
          <a:xfrm>
            <a:off x="4596661" y="1499700"/>
            <a:ext cx="6264508"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1857…</a:t>
            </a:r>
            <a:endParaRPr lang="en-PH" sz="7200" spc="1500" dirty="0">
              <a:solidFill>
                <a:schemeClr val="bg1"/>
              </a:solidFill>
              <a:latin typeface="Pristina" panose="03060402040406080204" pitchFamily="66" charset="0"/>
            </a:endParaRPr>
          </a:p>
        </p:txBody>
      </p:sp>
      <p:sp>
        <p:nvSpPr>
          <p:cNvPr id="5" name="TextBox 4">
            <a:extLst>
              <a:ext uri="{FF2B5EF4-FFF2-40B4-BE49-F238E27FC236}">
                <a16:creationId xmlns:a16="http://schemas.microsoft.com/office/drawing/2014/main" id="{47770C1C-95D5-2C0D-5250-0F6209087E4F}"/>
              </a:ext>
            </a:extLst>
          </p:cNvPr>
          <p:cNvSpPr txBox="1"/>
          <p:nvPr/>
        </p:nvSpPr>
        <p:spPr>
          <a:xfrm>
            <a:off x="5737343" y="3025637"/>
            <a:ext cx="5866096" cy="1938992"/>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Michael Faraday discovered colloidal “ruby” gold, demonstrating that nanostructured gold under certain lighting conditions produces different-colored solutions.</a:t>
            </a:r>
            <a:endParaRPr lang="en-PH" sz="2400" dirty="0">
              <a:solidFill>
                <a:schemeClr val="bg1"/>
              </a:solidFill>
              <a:latin typeface="Amasis MT Pro" panose="02040504050005020304" pitchFamily="18" charset="0"/>
            </a:endParaRPr>
          </a:p>
        </p:txBody>
      </p:sp>
      <p:cxnSp>
        <p:nvCxnSpPr>
          <p:cNvPr id="12" name="Straight Connector 11">
            <a:extLst>
              <a:ext uri="{FF2B5EF4-FFF2-40B4-BE49-F238E27FC236}">
                <a16:creationId xmlns:a16="http://schemas.microsoft.com/office/drawing/2014/main" id="{F32F0EC4-77AD-8691-7932-CF23804B7BFA}"/>
              </a:ext>
            </a:extLst>
          </p:cNvPr>
          <p:cNvCxnSpPr>
            <a:endCxn id="6146" idx="1"/>
          </p:cNvCxnSpPr>
          <p:nvPr/>
        </p:nvCxnSpPr>
        <p:spPr>
          <a:xfrm>
            <a:off x="0" y="3428999"/>
            <a:ext cx="912286"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69C7B1-48E7-8908-D903-E757305CFE25}"/>
              </a:ext>
            </a:extLst>
          </p:cNvPr>
          <p:cNvSpPr txBox="1"/>
          <p:nvPr/>
        </p:nvSpPr>
        <p:spPr>
          <a:xfrm>
            <a:off x="-12092639" y="1400634"/>
            <a:ext cx="6264508"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1936…</a:t>
            </a:r>
            <a:endParaRPr lang="en-PH" sz="6000" spc="1500" dirty="0">
              <a:solidFill>
                <a:schemeClr val="bg1"/>
              </a:solidFill>
              <a:latin typeface="Pristina" panose="03060402040406080204" pitchFamily="66" charset="0"/>
            </a:endParaRPr>
          </a:p>
        </p:txBody>
      </p:sp>
      <p:sp>
        <p:nvSpPr>
          <p:cNvPr id="14" name="TextBox 13">
            <a:extLst>
              <a:ext uri="{FF2B5EF4-FFF2-40B4-BE49-F238E27FC236}">
                <a16:creationId xmlns:a16="http://schemas.microsoft.com/office/drawing/2014/main" id="{9D9D2036-EC67-F20F-FF70-0D3A973D8876}"/>
              </a:ext>
            </a:extLst>
          </p:cNvPr>
          <p:cNvSpPr txBox="1"/>
          <p:nvPr/>
        </p:nvSpPr>
        <p:spPr>
          <a:xfrm>
            <a:off x="-11878850" y="3964394"/>
            <a:ext cx="5472123" cy="1569660"/>
          </a:xfrm>
          <a:prstGeom prst="rect">
            <a:avLst/>
          </a:prstGeom>
          <a:noFill/>
        </p:spPr>
        <p:txBody>
          <a:bodyPr wrap="square" rtlCol="0">
            <a:spAutoFit/>
          </a:bodyPr>
          <a:lstStyle/>
          <a:p>
            <a:pPr algn="just"/>
            <a:r>
              <a:rPr lang="en-US" sz="2400" b="0" i="0" u="none" strike="noStrike" dirty="0">
                <a:solidFill>
                  <a:schemeClr val="bg1"/>
                </a:solidFill>
                <a:effectLst/>
                <a:latin typeface="Amasis MT Pro" panose="02040504050005020304" pitchFamily="18" charset="0"/>
              </a:rPr>
              <a:t>Erwin Müller, working at Siemens Research Laboratory, invented the field emission microscope, allowing near-atomic-resolution images of materials.</a:t>
            </a:r>
            <a:endParaRPr lang="en-PH" sz="2400" dirty="0">
              <a:solidFill>
                <a:schemeClr val="bg1"/>
              </a:solidFill>
              <a:latin typeface="Amasis MT Pro" panose="02040504050005020304" pitchFamily="18" charset="0"/>
            </a:endParaRPr>
          </a:p>
        </p:txBody>
      </p:sp>
      <p:pic>
        <p:nvPicPr>
          <p:cNvPr id="15" name="Picture 2" descr="Field Emission Scanning Electron Microscope from JEOL | 2020-11-01 | PCI  Magazine">
            <a:extLst>
              <a:ext uri="{FF2B5EF4-FFF2-40B4-BE49-F238E27FC236}">
                <a16:creationId xmlns:a16="http://schemas.microsoft.com/office/drawing/2014/main" id="{15DF51A9-DBCF-16B8-769E-B4ABD2C5C2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6727" y="1529757"/>
            <a:ext cx="6018387" cy="3798483"/>
          </a:xfrm>
          <a:prstGeom prst="roundRect">
            <a:avLst>
              <a:gd name="adj" fmla="val 7787"/>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8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sp>
        <p:nvSpPr>
          <p:cNvPr id="3" name="TextBox 2">
            <a:extLst>
              <a:ext uri="{FF2B5EF4-FFF2-40B4-BE49-F238E27FC236}">
                <a16:creationId xmlns:a16="http://schemas.microsoft.com/office/drawing/2014/main" id="{A4C54C28-9729-DBF4-C5E8-D263C42116D7}"/>
              </a:ext>
            </a:extLst>
          </p:cNvPr>
          <p:cNvSpPr txBox="1"/>
          <p:nvPr/>
        </p:nvSpPr>
        <p:spPr>
          <a:xfrm>
            <a:off x="6122524" y="7137506"/>
            <a:ext cx="6264508" cy="1446550"/>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13</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 18</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CENTURIES…</a:t>
            </a:r>
            <a:endParaRPr lang="en-PH" sz="6000" spc="1500" dirty="0">
              <a:solidFill>
                <a:schemeClr val="bg1"/>
              </a:solidFill>
              <a:latin typeface="Pristina" panose="03060402040406080204" pitchFamily="66" charset="0"/>
            </a:endParaRPr>
          </a:p>
        </p:txBody>
      </p:sp>
      <p:cxnSp>
        <p:nvCxnSpPr>
          <p:cNvPr id="4" name="Straight Connector 3">
            <a:extLst>
              <a:ext uri="{FF2B5EF4-FFF2-40B4-BE49-F238E27FC236}">
                <a16:creationId xmlns:a16="http://schemas.microsoft.com/office/drawing/2014/main" id="{678B6989-89EE-2E08-0460-2CF303917B2D}"/>
              </a:ext>
            </a:extLst>
          </p:cNvPr>
          <p:cNvCxnSpPr>
            <a:cxnSpLocks/>
          </p:cNvCxnSpPr>
          <p:nvPr/>
        </p:nvCxnSpPr>
        <p:spPr>
          <a:xfrm flipV="1">
            <a:off x="6024752" y="685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146" name="Picture 2" descr="4: Colloidal ruby gold solution. | Download Scientific Diagram">
            <a:extLst>
              <a:ext uri="{FF2B5EF4-FFF2-40B4-BE49-F238E27FC236}">
                <a16:creationId xmlns:a16="http://schemas.microsoft.com/office/drawing/2014/main" id="{7EAA4B1F-6933-F9D2-8F73-C7361B636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7032" y="1529757"/>
            <a:ext cx="4185966" cy="3798485"/>
          </a:xfrm>
          <a:prstGeom prst="roundRect">
            <a:avLst>
              <a:gd name="adj" fmla="val 8077"/>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BF5479-22EB-4955-5069-CD51B864B514}"/>
              </a:ext>
            </a:extLst>
          </p:cNvPr>
          <p:cNvSpPr txBox="1"/>
          <p:nvPr/>
        </p:nvSpPr>
        <p:spPr>
          <a:xfrm>
            <a:off x="136956" y="1362290"/>
            <a:ext cx="6264508"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1936…</a:t>
            </a:r>
            <a:endParaRPr lang="en-PH" sz="7200" spc="1500" dirty="0">
              <a:solidFill>
                <a:schemeClr val="bg1"/>
              </a:solidFill>
              <a:latin typeface="Pristina" panose="03060402040406080204" pitchFamily="66" charset="0"/>
            </a:endParaRPr>
          </a:p>
        </p:txBody>
      </p:sp>
      <p:sp>
        <p:nvSpPr>
          <p:cNvPr id="5" name="TextBox 4">
            <a:extLst>
              <a:ext uri="{FF2B5EF4-FFF2-40B4-BE49-F238E27FC236}">
                <a16:creationId xmlns:a16="http://schemas.microsoft.com/office/drawing/2014/main" id="{47770C1C-95D5-2C0D-5250-0F6209087E4F}"/>
              </a:ext>
            </a:extLst>
          </p:cNvPr>
          <p:cNvSpPr txBox="1"/>
          <p:nvPr/>
        </p:nvSpPr>
        <p:spPr>
          <a:xfrm>
            <a:off x="12667532" y="3389250"/>
            <a:ext cx="5866096" cy="1938992"/>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Michael Faraday discovered colloidal “ruby” gold, demonstrating that nanostructured gold under certain lighting conditions produces different-colored solutions.</a:t>
            </a:r>
            <a:endParaRPr lang="en-PH" sz="2400" dirty="0">
              <a:solidFill>
                <a:schemeClr val="bg1"/>
              </a:solidFill>
              <a:latin typeface="Amasis MT Pro" panose="02040504050005020304" pitchFamily="18" charset="0"/>
            </a:endParaRPr>
          </a:p>
        </p:txBody>
      </p:sp>
      <p:cxnSp>
        <p:nvCxnSpPr>
          <p:cNvPr id="12" name="Straight Connector 11">
            <a:extLst>
              <a:ext uri="{FF2B5EF4-FFF2-40B4-BE49-F238E27FC236}">
                <a16:creationId xmlns:a16="http://schemas.microsoft.com/office/drawing/2014/main" id="{F32F0EC4-77AD-8691-7932-CF23804B7BFA}"/>
              </a:ext>
            </a:extLst>
          </p:cNvPr>
          <p:cNvCxnSpPr>
            <a:cxnSpLocks/>
            <a:endCxn id="6146" idx="1"/>
          </p:cNvCxnSpPr>
          <p:nvPr/>
        </p:nvCxnSpPr>
        <p:spPr>
          <a:xfrm>
            <a:off x="0" y="3429000"/>
            <a:ext cx="12387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80B6420-A7C7-E999-6F48-2C765624C52C}"/>
              </a:ext>
            </a:extLst>
          </p:cNvPr>
          <p:cNvSpPr txBox="1"/>
          <p:nvPr/>
        </p:nvSpPr>
        <p:spPr>
          <a:xfrm>
            <a:off x="12710218" y="2022311"/>
            <a:ext cx="6264508"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1857…</a:t>
            </a:r>
            <a:endParaRPr lang="en-PH" sz="6000" spc="1500" dirty="0">
              <a:solidFill>
                <a:schemeClr val="bg1"/>
              </a:solidFill>
              <a:latin typeface="Pristina" panose="03060402040406080204" pitchFamily="66" charset="0"/>
            </a:endParaRPr>
          </a:p>
        </p:txBody>
      </p:sp>
      <p:sp>
        <p:nvSpPr>
          <p:cNvPr id="11" name="TextBox 10">
            <a:extLst>
              <a:ext uri="{FF2B5EF4-FFF2-40B4-BE49-F238E27FC236}">
                <a16:creationId xmlns:a16="http://schemas.microsoft.com/office/drawing/2014/main" id="{50C68DCF-CD12-513D-CF73-775B97D4AF71}"/>
              </a:ext>
            </a:extLst>
          </p:cNvPr>
          <p:cNvSpPr txBox="1"/>
          <p:nvPr/>
        </p:nvSpPr>
        <p:spPr>
          <a:xfrm>
            <a:off x="350745" y="3926050"/>
            <a:ext cx="5472123" cy="1569660"/>
          </a:xfrm>
          <a:prstGeom prst="rect">
            <a:avLst/>
          </a:prstGeom>
          <a:noFill/>
        </p:spPr>
        <p:txBody>
          <a:bodyPr wrap="square" rtlCol="0">
            <a:spAutoFit/>
          </a:bodyPr>
          <a:lstStyle/>
          <a:p>
            <a:pPr algn="just"/>
            <a:r>
              <a:rPr lang="en-US" sz="2400" b="0" i="0" u="none" strike="noStrike" dirty="0">
                <a:solidFill>
                  <a:schemeClr val="bg1"/>
                </a:solidFill>
                <a:effectLst/>
                <a:latin typeface="Amasis MT Pro" panose="02040504050005020304" pitchFamily="18" charset="0"/>
              </a:rPr>
              <a:t>Erwin Müller, working at Siemens Research Laboratory, invented the field emission microscope, allowing near-atomic-resolution images of materials.</a:t>
            </a:r>
            <a:endParaRPr lang="en-PH" sz="2400" dirty="0">
              <a:solidFill>
                <a:schemeClr val="bg1"/>
              </a:solidFill>
              <a:latin typeface="Amasis MT Pro" panose="02040504050005020304" pitchFamily="18" charset="0"/>
            </a:endParaRPr>
          </a:p>
        </p:txBody>
      </p:sp>
      <p:pic>
        <p:nvPicPr>
          <p:cNvPr id="8194" name="Picture 2" descr="Field Emission Scanning Electron Microscope from JEOL | 2020-11-01 | PCI  Magazine">
            <a:extLst>
              <a:ext uri="{FF2B5EF4-FFF2-40B4-BE49-F238E27FC236}">
                <a16:creationId xmlns:a16="http://schemas.microsoft.com/office/drawing/2014/main" id="{ABE60B05-DAC9-EC32-7896-A5205370CD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868" y="1491413"/>
            <a:ext cx="6018387" cy="3798483"/>
          </a:xfrm>
          <a:prstGeom prst="roundRect">
            <a:avLst>
              <a:gd name="adj" fmla="val 7787"/>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E46164DE-B737-36B5-C8F9-64240B84ACE4}"/>
              </a:ext>
            </a:extLst>
          </p:cNvPr>
          <p:cNvCxnSpPr>
            <a:cxnSpLocks/>
          </p:cNvCxnSpPr>
          <p:nvPr/>
        </p:nvCxnSpPr>
        <p:spPr>
          <a:xfrm flipV="1">
            <a:off x="6024752" y="685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4" descr="Semiconductor Transistor - History-Computer">
            <a:extLst>
              <a:ext uri="{FF2B5EF4-FFF2-40B4-BE49-F238E27FC236}">
                <a16:creationId xmlns:a16="http://schemas.microsoft.com/office/drawing/2014/main" id="{73166F36-A884-435F-48D0-7DCDE4644A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7850" y="7227483"/>
            <a:ext cx="2647139" cy="3522882"/>
          </a:xfrm>
          <a:prstGeom prst="roundRect">
            <a:avLst>
              <a:gd name="adj" fmla="val 12643"/>
            </a:avLst>
          </a:prstGeom>
          <a:noFill/>
          <a:extLst>
            <a:ext uri="{909E8E84-426E-40DD-AFC4-6F175D3DCCD1}">
              <a14:hiddenFill xmlns:a14="http://schemas.microsoft.com/office/drawing/2010/main">
                <a:solidFill>
                  <a:srgbClr val="FFFFFF"/>
                </a:solidFill>
              </a14:hiddenFill>
            </a:ext>
          </a:extLst>
        </p:spPr>
      </p:pic>
      <p:pic>
        <p:nvPicPr>
          <p:cNvPr id="16" name="Picture 6" descr="Presentation model of field ion microscope | Science Museum Group Collection">
            <a:extLst>
              <a:ext uri="{FF2B5EF4-FFF2-40B4-BE49-F238E27FC236}">
                <a16:creationId xmlns:a16="http://schemas.microsoft.com/office/drawing/2014/main" id="{4506E185-FB79-4AC4-DB32-2B15E08DBB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46276" y="862306"/>
            <a:ext cx="3667477" cy="3798481"/>
          </a:xfrm>
          <a:prstGeom prst="roundRect">
            <a:avLst>
              <a:gd name="adj" fmla="val 7018"/>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14DD50D-9E3A-E006-C9C1-6D2791D85703}"/>
              </a:ext>
            </a:extLst>
          </p:cNvPr>
          <p:cNvSpPr txBox="1"/>
          <p:nvPr/>
        </p:nvSpPr>
        <p:spPr>
          <a:xfrm>
            <a:off x="-3682144" y="5945147"/>
            <a:ext cx="4032889"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1947…</a:t>
            </a:r>
            <a:endParaRPr lang="en-PH" sz="6000" spc="1500" dirty="0">
              <a:solidFill>
                <a:schemeClr val="bg1"/>
              </a:solidFill>
              <a:latin typeface="Pristina" panose="03060402040406080204" pitchFamily="66" charset="0"/>
            </a:endParaRPr>
          </a:p>
        </p:txBody>
      </p:sp>
      <p:sp>
        <p:nvSpPr>
          <p:cNvPr id="18" name="TextBox 17">
            <a:extLst>
              <a:ext uri="{FF2B5EF4-FFF2-40B4-BE49-F238E27FC236}">
                <a16:creationId xmlns:a16="http://schemas.microsoft.com/office/drawing/2014/main" id="{015A896E-E963-AEF1-F9B3-218E561C1D88}"/>
              </a:ext>
            </a:extLst>
          </p:cNvPr>
          <p:cNvSpPr txBox="1"/>
          <p:nvPr/>
        </p:nvSpPr>
        <p:spPr>
          <a:xfrm>
            <a:off x="-5126595" y="116592"/>
            <a:ext cx="5004306" cy="3046988"/>
          </a:xfrm>
          <a:prstGeom prst="rect">
            <a:avLst/>
          </a:prstGeom>
          <a:noFill/>
        </p:spPr>
        <p:txBody>
          <a:bodyPr wrap="square" rtlCol="0">
            <a:spAutoFit/>
          </a:bodyPr>
          <a:lstStyle/>
          <a:p>
            <a:pPr algn="just"/>
            <a:r>
              <a:rPr lang="en-US" sz="2400" b="0" i="0" u="none" strike="noStrike" dirty="0">
                <a:solidFill>
                  <a:schemeClr val="bg1"/>
                </a:solidFill>
                <a:effectLst/>
                <a:latin typeface="Amasis MT Pro" panose="02040504050005020304" pitchFamily="18" charset="0"/>
              </a:rPr>
              <a:t>John Bardeen, William Shockley, and Walter Brattain at Bell Labs discovered the semiconductor transistor and greatly expanded scientific knowledge of semiconductor interfaces, laying the foundation for electronic devices and the Information Age.</a:t>
            </a:r>
            <a:endParaRPr lang="en-PH" sz="2400" dirty="0">
              <a:solidFill>
                <a:schemeClr val="bg1"/>
              </a:solidFill>
              <a:latin typeface="Amasis MT Pro" panose="02040504050005020304" pitchFamily="18" charset="0"/>
            </a:endParaRPr>
          </a:p>
        </p:txBody>
      </p:sp>
      <p:sp>
        <p:nvSpPr>
          <p:cNvPr id="19" name="TextBox 18">
            <a:extLst>
              <a:ext uri="{FF2B5EF4-FFF2-40B4-BE49-F238E27FC236}">
                <a16:creationId xmlns:a16="http://schemas.microsoft.com/office/drawing/2014/main" id="{129078C8-F66F-A4F3-37A1-A098E000FB07}"/>
              </a:ext>
            </a:extLst>
          </p:cNvPr>
          <p:cNvSpPr txBox="1"/>
          <p:nvPr/>
        </p:nvSpPr>
        <p:spPr>
          <a:xfrm>
            <a:off x="5953445" y="-940981"/>
            <a:ext cx="4032889"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1951…</a:t>
            </a:r>
            <a:endParaRPr lang="en-PH" sz="6000" spc="1500" dirty="0">
              <a:solidFill>
                <a:schemeClr val="bg1"/>
              </a:solidFill>
              <a:latin typeface="Pristina" panose="03060402040406080204" pitchFamily="66" charset="0"/>
            </a:endParaRPr>
          </a:p>
        </p:txBody>
      </p:sp>
      <p:sp>
        <p:nvSpPr>
          <p:cNvPr id="20" name="TextBox 19">
            <a:extLst>
              <a:ext uri="{FF2B5EF4-FFF2-40B4-BE49-F238E27FC236}">
                <a16:creationId xmlns:a16="http://schemas.microsoft.com/office/drawing/2014/main" id="{A80FA91B-0D1F-182C-BBBF-AA076F0A09D9}"/>
              </a:ext>
            </a:extLst>
          </p:cNvPr>
          <p:cNvSpPr txBox="1"/>
          <p:nvPr/>
        </p:nvSpPr>
        <p:spPr>
          <a:xfrm>
            <a:off x="6369136" y="7227483"/>
            <a:ext cx="5472119" cy="1938992"/>
          </a:xfrm>
          <a:prstGeom prst="rect">
            <a:avLst/>
          </a:prstGeom>
          <a:noFill/>
        </p:spPr>
        <p:txBody>
          <a:bodyPr wrap="square" rtlCol="0">
            <a:spAutoFit/>
          </a:bodyPr>
          <a:lstStyle/>
          <a:p>
            <a:pPr algn="just"/>
            <a:r>
              <a:rPr lang="en-US" sz="2400" b="0" i="0" u="none" strike="noStrike" dirty="0">
                <a:solidFill>
                  <a:schemeClr val="bg1"/>
                </a:solidFill>
                <a:effectLst/>
                <a:latin typeface="Amasis MT Pro" panose="02040504050005020304" pitchFamily="18" charset="0"/>
              </a:rPr>
              <a:t>Erwin Müller pioneered the field ion microscope, a means to image the arrangement of atoms at the surface of a sharp metal tip; he first imaged tungsten atoms.</a:t>
            </a:r>
            <a:endParaRPr lang="en-PH" sz="2400" dirty="0">
              <a:solidFill>
                <a:schemeClr val="bg1"/>
              </a:solidFill>
              <a:latin typeface="Amasis MT Pro" panose="02040504050005020304" pitchFamily="18" charset="0"/>
            </a:endParaRPr>
          </a:p>
        </p:txBody>
      </p:sp>
      <p:cxnSp>
        <p:nvCxnSpPr>
          <p:cNvPr id="21" name="Straight Connector 20">
            <a:extLst>
              <a:ext uri="{FF2B5EF4-FFF2-40B4-BE49-F238E27FC236}">
                <a16:creationId xmlns:a16="http://schemas.microsoft.com/office/drawing/2014/main" id="{E6DE1EA1-51DF-6CDF-DAAA-80488F14AD3F}"/>
              </a:ext>
            </a:extLst>
          </p:cNvPr>
          <p:cNvCxnSpPr/>
          <p:nvPr/>
        </p:nvCxnSpPr>
        <p:spPr>
          <a:xfrm>
            <a:off x="5782871" y="-685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59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2" descr="Nanotechnology in Medicine: Technology Trends">
            <a:extLst>
              <a:ext uri="{FF2B5EF4-FFF2-40B4-BE49-F238E27FC236}">
                <a16:creationId xmlns:a16="http://schemas.microsoft.com/office/drawing/2014/main" id="{2E64BB40-8DFD-9645-F201-F472E2738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4"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Presentation model of field ion microscope | Science Museum Group Collection">
            <a:extLst>
              <a:ext uri="{FF2B5EF4-FFF2-40B4-BE49-F238E27FC236}">
                <a16:creationId xmlns:a16="http://schemas.microsoft.com/office/drawing/2014/main" id="{B744BF25-BFC7-6E41-1857-398D81FB9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5025" y="707109"/>
            <a:ext cx="3667477" cy="3798481"/>
          </a:xfrm>
          <a:prstGeom prst="roundRect">
            <a:avLst>
              <a:gd name="adj" fmla="val 7018"/>
            </a:avLst>
          </a:prstGeom>
          <a:noFill/>
          <a:extLst>
            <a:ext uri="{909E8E84-426E-40DD-AFC4-6F175D3DCCD1}">
              <a14:hiddenFill xmlns:a14="http://schemas.microsoft.com/office/drawing/2010/main">
                <a:solidFill>
                  <a:srgbClr val="FFFFFF"/>
                </a:solidFill>
              </a14:hiddenFill>
            </a:ext>
          </a:extLst>
        </p:spPr>
      </p:pic>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cxnSp>
        <p:nvCxnSpPr>
          <p:cNvPr id="4" name="Straight Connector 3">
            <a:extLst>
              <a:ext uri="{FF2B5EF4-FFF2-40B4-BE49-F238E27FC236}">
                <a16:creationId xmlns:a16="http://schemas.microsoft.com/office/drawing/2014/main" id="{678B6989-89EE-2E08-0460-2CF303917B2D}"/>
              </a:ext>
            </a:extLst>
          </p:cNvPr>
          <p:cNvCxnSpPr>
            <a:cxnSpLocks/>
          </p:cNvCxnSpPr>
          <p:nvPr/>
        </p:nvCxnSpPr>
        <p:spPr>
          <a:xfrm flipV="1">
            <a:off x="6024752" y="685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BF5479-22EB-4955-5069-CD51B864B514}"/>
              </a:ext>
            </a:extLst>
          </p:cNvPr>
          <p:cNvSpPr txBox="1"/>
          <p:nvPr/>
        </p:nvSpPr>
        <p:spPr>
          <a:xfrm>
            <a:off x="12192000" y="1264235"/>
            <a:ext cx="6264508"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1936…</a:t>
            </a:r>
            <a:endParaRPr lang="en-PH" sz="6000" spc="1500" dirty="0">
              <a:solidFill>
                <a:schemeClr val="bg1"/>
              </a:solidFill>
              <a:latin typeface="Pristina" panose="03060402040406080204" pitchFamily="66" charset="0"/>
            </a:endParaRPr>
          </a:p>
        </p:txBody>
      </p:sp>
      <p:cxnSp>
        <p:nvCxnSpPr>
          <p:cNvPr id="12" name="Straight Connector 11">
            <a:extLst>
              <a:ext uri="{FF2B5EF4-FFF2-40B4-BE49-F238E27FC236}">
                <a16:creationId xmlns:a16="http://schemas.microsoft.com/office/drawing/2014/main" id="{F32F0EC4-77AD-8691-7932-CF23804B7BFA}"/>
              </a:ext>
            </a:extLst>
          </p:cNvPr>
          <p:cNvCxnSpPr>
            <a:cxnSpLocks/>
          </p:cNvCxnSpPr>
          <p:nvPr/>
        </p:nvCxnSpPr>
        <p:spPr>
          <a:xfrm>
            <a:off x="12192000" y="3429000"/>
            <a:ext cx="12387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0C68DCF-CD12-513D-CF73-775B97D4AF71}"/>
              </a:ext>
            </a:extLst>
          </p:cNvPr>
          <p:cNvSpPr txBox="1"/>
          <p:nvPr/>
        </p:nvSpPr>
        <p:spPr>
          <a:xfrm>
            <a:off x="12387032" y="4172521"/>
            <a:ext cx="5472123" cy="1569660"/>
          </a:xfrm>
          <a:prstGeom prst="rect">
            <a:avLst/>
          </a:prstGeom>
          <a:noFill/>
        </p:spPr>
        <p:txBody>
          <a:bodyPr wrap="square" rtlCol="0">
            <a:spAutoFit/>
          </a:bodyPr>
          <a:lstStyle/>
          <a:p>
            <a:pPr algn="just"/>
            <a:r>
              <a:rPr lang="en-US" sz="2400" b="0" i="0" u="none" strike="noStrike" dirty="0">
                <a:solidFill>
                  <a:schemeClr val="bg1"/>
                </a:solidFill>
                <a:effectLst/>
                <a:latin typeface="Amasis MT Pro" panose="02040504050005020304" pitchFamily="18" charset="0"/>
              </a:rPr>
              <a:t>Erwin Müller, working at Siemens Research Laboratory, invented the field emission microscope, allowing near-atomic-resolution images of materials.</a:t>
            </a:r>
            <a:endParaRPr lang="en-PH" sz="2400" dirty="0">
              <a:solidFill>
                <a:schemeClr val="bg1"/>
              </a:solidFill>
              <a:latin typeface="Amasis MT Pro" panose="02040504050005020304" pitchFamily="18" charset="0"/>
            </a:endParaRPr>
          </a:p>
        </p:txBody>
      </p:sp>
      <p:pic>
        <p:nvPicPr>
          <p:cNvPr id="9220" name="Picture 4" descr="Semiconductor Transistor - History-Computer">
            <a:extLst>
              <a:ext uri="{FF2B5EF4-FFF2-40B4-BE49-F238E27FC236}">
                <a16:creationId xmlns:a16="http://schemas.microsoft.com/office/drawing/2014/main" id="{4E3B1129-BF80-EF18-28B2-1602E1E1A8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236" y="3191706"/>
            <a:ext cx="2647139" cy="3522882"/>
          </a:xfrm>
          <a:prstGeom prst="roundRect">
            <a:avLst>
              <a:gd name="adj" fmla="val 12643"/>
            </a:avLst>
          </a:prstGeom>
          <a:noFill/>
          <a:extLst>
            <a:ext uri="{909E8E84-426E-40DD-AFC4-6F175D3DCCD1}">
              <a14:hiddenFill xmlns:a14="http://schemas.microsoft.com/office/drawing/2010/main">
                <a:solidFill>
                  <a:srgbClr val="FFFFFF"/>
                </a:solidFill>
              </a14:hiddenFill>
            </a:ext>
          </a:extLst>
        </p:spPr>
      </p:pic>
      <p:pic>
        <p:nvPicPr>
          <p:cNvPr id="8194" name="Picture 2" descr="Field Emission Scanning Electron Microscope from JEOL | 2020-11-01 | PCI  Magazine">
            <a:extLst>
              <a:ext uri="{FF2B5EF4-FFF2-40B4-BE49-F238E27FC236}">
                <a16:creationId xmlns:a16="http://schemas.microsoft.com/office/drawing/2014/main" id="{ABE60B05-DAC9-EC32-7896-A5205370CD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76595" y="1529758"/>
            <a:ext cx="6018387" cy="3798483"/>
          </a:xfrm>
          <a:prstGeom prst="roundRect">
            <a:avLst>
              <a:gd name="adj" fmla="val 7787"/>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EBB2F7-D2B9-AFFC-17D2-625F6BBFA5C3}"/>
              </a:ext>
            </a:extLst>
          </p:cNvPr>
          <p:cNvSpPr txBox="1"/>
          <p:nvPr/>
        </p:nvSpPr>
        <p:spPr>
          <a:xfrm>
            <a:off x="57789" y="5729377"/>
            <a:ext cx="5798455"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1947…</a:t>
            </a:r>
            <a:endParaRPr lang="en-PH" sz="7200" spc="1500" dirty="0">
              <a:solidFill>
                <a:schemeClr val="bg1"/>
              </a:solidFill>
              <a:latin typeface="Pristina" panose="03060402040406080204" pitchFamily="66" charset="0"/>
            </a:endParaRPr>
          </a:p>
        </p:txBody>
      </p:sp>
      <p:sp>
        <p:nvSpPr>
          <p:cNvPr id="7" name="TextBox 6">
            <a:extLst>
              <a:ext uri="{FF2B5EF4-FFF2-40B4-BE49-F238E27FC236}">
                <a16:creationId xmlns:a16="http://schemas.microsoft.com/office/drawing/2014/main" id="{CE2020E9-55BD-F6F2-D26C-4CF899D28E40}"/>
              </a:ext>
            </a:extLst>
          </p:cNvPr>
          <p:cNvSpPr txBox="1"/>
          <p:nvPr/>
        </p:nvSpPr>
        <p:spPr>
          <a:xfrm>
            <a:off x="177295" y="143412"/>
            <a:ext cx="5004306" cy="3046988"/>
          </a:xfrm>
          <a:prstGeom prst="rect">
            <a:avLst/>
          </a:prstGeom>
          <a:noFill/>
        </p:spPr>
        <p:txBody>
          <a:bodyPr wrap="square" rtlCol="0">
            <a:spAutoFit/>
          </a:bodyPr>
          <a:lstStyle/>
          <a:p>
            <a:pPr algn="just"/>
            <a:r>
              <a:rPr lang="en-US" sz="2400" b="0" i="0" u="none" strike="noStrike" dirty="0">
                <a:solidFill>
                  <a:schemeClr val="bg1"/>
                </a:solidFill>
                <a:effectLst/>
                <a:latin typeface="Amasis MT Pro" panose="02040504050005020304" pitchFamily="18" charset="0"/>
              </a:rPr>
              <a:t>John Bardeen, William Shockley, and Walter Brattain at Bell Labs discovered the semiconductor transistor and greatly expanded scientific knowledge of semiconductor interfaces, laying the foundation for electronic devices and the Information Age.</a:t>
            </a:r>
            <a:endParaRPr lang="en-PH" sz="2400" dirty="0">
              <a:solidFill>
                <a:schemeClr val="bg1"/>
              </a:solidFill>
              <a:latin typeface="Amasis MT Pro" panose="02040504050005020304" pitchFamily="18" charset="0"/>
            </a:endParaRPr>
          </a:p>
        </p:txBody>
      </p:sp>
      <p:sp>
        <p:nvSpPr>
          <p:cNvPr id="8" name="TextBox 7">
            <a:extLst>
              <a:ext uri="{FF2B5EF4-FFF2-40B4-BE49-F238E27FC236}">
                <a16:creationId xmlns:a16="http://schemas.microsoft.com/office/drawing/2014/main" id="{8B6F0FF3-EE7C-785B-B7DC-5DEA3FF64EA0}"/>
              </a:ext>
            </a:extLst>
          </p:cNvPr>
          <p:cNvSpPr txBox="1"/>
          <p:nvPr/>
        </p:nvSpPr>
        <p:spPr>
          <a:xfrm>
            <a:off x="6122524" y="258221"/>
            <a:ext cx="5434172"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1951…</a:t>
            </a:r>
            <a:endParaRPr lang="en-PH" sz="7200" spc="1500" dirty="0">
              <a:solidFill>
                <a:schemeClr val="bg1"/>
              </a:solidFill>
              <a:latin typeface="Pristina" panose="03060402040406080204" pitchFamily="66" charset="0"/>
            </a:endParaRPr>
          </a:p>
        </p:txBody>
      </p:sp>
      <p:sp>
        <p:nvSpPr>
          <p:cNvPr id="10" name="TextBox 9">
            <a:extLst>
              <a:ext uri="{FF2B5EF4-FFF2-40B4-BE49-F238E27FC236}">
                <a16:creationId xmlns:a16="http://schemas.microsoft.com/office/drawing/2014/main" id="{3D043AC6-B98A-DBE0-968E-534BDB10A8DD}"/>
              </a:ext>
            </a:extLst>
          </p:cNvPr>
          <p:cNvSpPr txBox="1"/>
          <p:nvPr/>
        </p:nvSpPr>
        <p:spPr>
          <a:xfrm>
            <a:off x="6361078" y="4660787"/>
            <a:ext cx="5472119" cy="1938992"/>
          </a:xfrm>
          <a:prstGeom prst="rect">
            <a:avLst/>
          </a:prstGeom>
          <a:noFill/>
        </p:spPr>
        <p:txBody>
          <a:bodyPr wrap="square" rtlCol="0">
            <a:spAutoFit/>
          </a:bodyPr>
          <a:lstStyle/>
          <a:p>
            <a:pPr algn="just"/>
            <a:r>
              <a:rPr lang="en-US" sz="2400" b="0" i="0" u="none" strike="noStrike" dirty="0">
                <a:solidFill>
                  <a:schemeClr val="bg1"/>
                </a:solidFill>
                <a:effectLst/>
                <a:latin typeface="Amasis MT Pro" panose="02040504050005020304" pitchFamily="18" charset="0"/>
              </a:rPr>
              <a:t>Erwin Müller pioneered the field ion microscope, a means to image the arrangement of atoms at the surface of a sharp metal tip; he first imaged tungsten atoms.</a:t>
            </a:r>
            <a:endParaRPr lang="en-PH" sz="2400" dirty="0">
              <a:solidFill>
                <a:schemeClr val="bg1"/>
              </a:solidFill>
              <a:latin typeface="Amasis MT Pro" panose="02040504050005020304" pitchFamily="18" charset="0"/>
            </a:endParaRPr>
          </a:p>
        </p:txBody>
      </p:sp>
      <p:cxnSp>
        <p:nvCxnSpPr>
          <p:cNvPr id="14" name="Straight Connector 13">
            <a:extLst>
              <a:ext uri="{FF2B5EF4-FFF2-40B4-BE49-F238E27FC236}">
                <a16:creationId xmlns:a16="http://schemas.microsoft.com/office/drawing/2014/main" id="{4BCDC503-F8A9-A9F2-260E-490B64AB1F32}"/>
              </a:ext>
            </a:extLst>
          </p:cNvPr>
          <p:cNvCxnSpPr/>
          <p:nvPr/>
        </p:nvCxnSpPr>
        <p:spPr>
          <a:xfrm>
            <a:off x="5807242"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2" descr="IBM100 - Scanning Tunneling Microscope">
            <a:extLst>
              <a:ext uri="{FF2B5EF4-FFF2-40B4-BE49-F238E27FC236}">
                <a16:creationId xmlns:a16="http://schemas.microsoft.com/office/drawing/2014/main" id="{D8A24247-5159-0821-646C-0E88CAAFEA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209" y="-3856215"/>
            <a:ext cx="5178312" cy="3482415"/>
          </a:xfrm>
          <a:prstGeom prst="roundRect">
            <a:avLst>
              <a:gd name="adj" fmla="val 790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4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447200DC-F7D2-E760-ADBF-0E46F4AA1056}"/>
              </a:ext>
            </a:extLst>
          </p:cNvPr>
          <p:cNvCxnSpPr>
            <a:cxnSpLocks/>
          </p:cNvCxnSpPr>
          <p:nvPr/>
        </p:nvCxnSpPr>
        <p:spPr>
          <a:xfrm>
            <a:off x="2841895" y="0"/>
            <a:ext cx="0" cy="6990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2" descr="Nanotechnology in Medicine: Technology Trends">
            <a:extLst>
              <a:ext uri="{FF2B5EF4-FFF2-40B4-BE49-F238E27FC236}">
                <a16:creationId xmlns:a16="http://schemas.microsoft.com/office/drawing/2014/main" id="{2E64BB40-8DFD-9645-F201-F472E2738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4" y="1085780"/>
            <a:ext cx="5178313" cy="2912801"/>
          </a:xfrm>
          <a:prstGeom prst="roundRect">
            <a:avLst>
              <a:gd name="adj" fmla="val 8251"/>
            </a:avLst>
          </a:prstGeom>
          <a:noFill/>
          <a:extLst>
            <a:ext uri="{909E8E84-426E-40DD-AFC4-6F175D3DCCD1}">
              <a14:hiddenFill xmlns:a14="http://schemas.microsoft.com/office/drawing/2010/main">
                <a:solidFill>
                  <a:srgbClr val="FFFFFF"/>
                </a:solidFill>
              </a14:hiddenFill>
            </a:ext>
          </a:extLst>
        </p:spPr>
      </p:pic>
      <p:pic>
        <p:nvPicPr>
          <p:cNvPr id="9222" name="Picture 6" descr="Presentation model of field ion microscope | Science Museum Group Collection">
            <a:extLst>
              <a:ext uri="{FF2B5EF4-FFF2-40B4-BE49-F238E27FC236}">
                <a16:creationId xmlns:a16="http://schemas.microsoft.com/office/drawing/2014/main" id="{B744BF25-BFC7-6E41-1857-398D81FB9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3258" y="642941"/>
            <a:ext cx="3667477" cy="3798481"/>
          </a:xfrm>
          <a:prstGeom prst="roundRect">
            <a:avLst>
              <a:gd name="adj" fmla="val 7018"/>
            </a:avLst>
          </a:prstGeom>
          <a:noFill/>
          <a:extLst>
            <a:ext uri="{909E8E84-426E-40DD-AFC4-6F175D3DCCD1}">
              <a14:hiddenFill xmlns:a14="http://schemas.microsoft.com/office/drawing/2010/main">
                <a:solidFill>
                  <a:srgbClr val="FFFFFF"/>
                </a:solidFill>
              </a14:hiddenFill>
            </a:ext>
          </a:extLst>
        </p:spPr>
      </p:pic>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cxnSp>
        <p:nvCxnSpPr>
          <p:cNvPr id="4" name="Straight Connector 3">
            <a:extLst>
              <a:ext uri="{FF2B5EF4-FFF2-40B4-BE49-F238E27FC236}">
                <a16:creationId xmlns:a16="http://schemas.microsoft.com/office/drawing/2014/main" id="{678B6989-89EE-2E08-0460-2CF303917B2D}"/>
              </a:ext>
            </a:extLst>
          </p:cNvPr>
          <p:cNvCxnSpPr>
            <a:cxnSpLocks/>
          </p:cNvCxnSpPr>
          <p:nvPr/>
        </p:nvCxnSpPr>
        <p:spPr>
          <a:xfrm flipV="1">
            <a:off x="6024752" y="685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220" name="Picture 4" descr="Semiconductor Transistor - History-Computer">
            <a:extLst>
              <a:ext uri="{FF2B5EF4-FFF2-40B4-BE49-F238E27FC236}">
                <a16:creationId xmlns:a16="http://schemas.microsoft.com/office/drawing/2014/main" id="{4E3B1129-BF80-EF18-28B2-1602E1E1A8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6970" y="6990494"/>
            <a:ext cx="2647139" cy="3522882"/>
          </a:xfrm>
          <a:prstGeom prst="roundRect">
            <a:avLst>
              <a:gd name="adj" fmla="val 12643"/>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EBB2F7-D2B9-AFFC-17D2-625F6BBFA5C3}"/>
              </a:ext>
            </a:extLst>
          </p:cNvPr>
          <p:cNvSpPr txBox="1"/>
          <p:nvPr/>
        </p:nvSpPr>
        <p:spPr>
          <a:xfrm>
            <a:off x="-4006573" y="5841188"/>
            <a:ext cx="4032889"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1947…</a:t>
            </a:r>
            <a:endParaRPr lang="en-PH" sz="6000" spc="1500" dirty="0">
              <a:solidFill>
                <a:schemeClr val="bg1"/>
              </a:solidFill>
              <a:latin typeface="Pristina" panose="03060402040406080204" pitchFamily="66" charset="0"/>
            </a:endParaRPr>
          </a:p>
        </p:txBody>
      </p:sp>
      <p:sp>
        <p:nvSpPr>
          <p:cNvPr id="7" name="TextBox 6">
            <a:extLst>
              <a:ext uri="{FF2B5EF4-FFF2-40B4-BE49-F238E27FC236}">
                <a16:creationId xmlns:a16="http://schemas.microsoft.com/office/drawing/2014/main" id="{CE2020E9-55BD-F6F2-D26C-4CF899D28E40}"/>
              </a:ext>
            </a:extLst>
          </p:cNvPr>
          <p:cNvSpPr txBox="1"/>
          <p:nvPr/>
        </p:nvSpPr>
        <p:spPr>
          <a:xfrm>
            <a:off x="124817" y="-3192356"/>
            <a:ext cx="5004306" cy="3046988"/>
          </a:xfrm>
          <a:prstGeom prst="rect">
            <a:avLst/>
          </a:prstGeom>
          <a:noFill/>
        </p:spPr>
        <p:txBody>
          <a:bodyPr wrap="square" rtlCol="0">
            <a:spAutoFit/>
          </a:bodyPr>
          <a:lstStyle/>
          <a:p>
            <a:pPr algn="just"/>
            <a:r>
              <a:rPr lang="en-US" sz="2400" b="0" i="0" u="none" strike="noStrike" dirty="0">
                <a:solidFill>
                  <a:schemeClr val="bg1"/>
                </a:solidFill>
                <a:effectLst/>
                <a:latin typeface="Amasis MT Pro" panose="02040504050005020304" pitchFamily="18" charset="0"/>
              </a:rPr>
              <a:t>John Bardeen, William Shockley, and Walter Brattain at Bell Labs discovered the semiconductor transistor and greatly expanded scientific knowledge of semiconductor interfaces, laying the foundation for electronic devices and the Information Age.</a:t>
            </a:r>
            <a:endParaRPr lang="en-PH" sz="2400" dirty="0">
              <a:solidFill>
                <a:schemeClr val="bg1"/>
              </a:solidFill>
              <a:latin typeface="Amasis MT Pro" panose="02040504050005020304" pitchFamily="18" charset="0"/>
            </a:endParaRPr>
          </a:p>
        </p:txBody>
      </p:sp>
      <p:sp>
        <p:nvSpPr>
          <p:cNvPr id="8" name="TextBox 7">
            <a:extLst>
              <a:ext uri="{FF2B5EF4-FFF2-40B4-BE49-F238E27FC236}">
                <a16:creationId xmlns:a16="http://schemas.microsoft.com/office/drawing/2014/main" id="{8B6F0FF3-EE7C-785B-B7DC-5DEA3FF64EA0}"/>
              </a:ext>
            </a:extLst>
          </p:cNvPr>
          <p:cNvSpPr txBox="1"/>
          <p:nvPr/>
        </p:nvSpPr>
        <p:spPr>
          <a:xfrm>
            <a:off x="6395240" y="-820175"/>
            <a:ext cx="4032889"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1951…</a:t>
            </a:r>
            <a:endParaRPr lang="en-PH" sz="6000" spc="1500" dirty="0">
              <a:solidFill>
                <a:schemeClr val="bg1"/>
              </a:solidFill>
              <a:latin typeface="Pristina" panose="03060402040406080204" pitchFamily="66" charset="0"/>
            </a:endParaRPr>
          </a:p>
        </p:txBody>
      </p:sp>
      <p:sp>
        <p:nvSpPr>
          <p:cNvPr id="10" name="TextBox 9">
            <a:extLst>
              <a:ext uri="{FF2B5EF4-FFF2-40B4-BE49-F238E27FC236}">
                <a16:creationId xmlns:a16="http://schemas.microsoft.com/office/drawing/2014/main" id="{3D043AC6-B98A-DBE0-968E-534BDB10A8DD}"/>
              </a:ext>
            </a:extLst>
          </p:cNvPr>
          <p:cNvSpPr txBox="1"/>
          <p:nvPr/>
        </p:nvSpPr>
        <p:spPr>
          <a:xfrm>
            <a:off x="7001139" y="6990494"/>
            <a:ext cx="5472119" cy="1938992"/>
          </a:xfrm>
          <a:prstGeom prst="rect">
            <a:avLst/>
          </a:prstGeom>
          <a:noFill/>
        </p:spPr>
        <p:txBody>
          <a:bodyPr wrap="square" rtlCol="0">
            <a:spAutoFit/>
          </a:bodyPr>
          <a:lstStyle/>
          <a:p>
            <a:pPr algn="just"/>
            <a:r>
              <a:rPr lang="en-US" sz="2400" b="0" i="0" u="none" strike="noStrike" dirty="0">
                <a:solidFill>
                  <a:schemeClr val="bg1"/>
                </a:solidFill>
                <a:effectLst/>
                <a:latin typeface="Amasis MT Pro" panose="02040504050005020304" pitchFamily="18" charset="0"/>
              </a:rPr>
              <a:t>Erwin Müller pioneered the field ion microscope, a means to image the arrangement of atoms at the surface of a sharp metal tip; he first imaged tungsten atoms.</a:t>
            </a:r>
            <a:endParaRPr lang="en-PH" sz="2400" dirty="0">
              <a:solidFill>
                <a:schemeClr val="bg1"/>
              </a:solidFill>
              <a:latin typeface="Amasis MT Pro" panose="02040504050005020304" pitchFamily="18" charset="0"/>
            </a:endParaRPr>
          </a:p>
        </p:txBody>
      </p:sp>
      <p:cxnSp>
        <p:nvCxnSpPr>
          <p:cNvPr id="14" name="Straight Connector 13">
            <a:extLst>
              <a:ext uri="{FF2B5EF4-FFF2-40B4-BE49-F238E27FC236}">
                <a16:creationId xmlns:a16="http://schemas.microsoft.com/office/drawing/2014/main" id="{4BCDC503-F8A9-A9F2-260E-490B64AB1F32}"/>
              </a:ext>
            </a:extLst>
          </p:cNvPr>
          <p:cNvCxnSpPr/>
          <p:nvPr/>
        </p:nvCxnSpPr>
        <p:spPr>
          <a:xfrm>
            <a:off x="5662862" y="685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1BC69-A517-DE6D-88F1-435A9A6CF68D}"/>
              </a:ext>
            </a:extLst>
          </p:cNvPr>
          <p:cNvSpPr txBox="1"/>
          <p:nvPr/>
        </p:nvSpPr>
        <p:spPr>
          <a:xfrm>
            <a:off x="6024753" y="1313171"/>
            <a:ext cx="5728890"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1981…</a:t>
            </a:r>
            <a:endParaRPr lang="en-PH" sz="9600" spc="1500" dirty="0">
              <a:solidFill>
                <a:schemeClr val="bg1"/>
              </a:solidFill>
              <a:latin typeface="Pristina" panose="03060402040406080204" pitchFamily="66" charset="0"/>
            </a:endParaRPr>
          </a:p>
        </p:txBody>
      </p:sp>
      <p:sp>
        <p:nvSpPr>
          <p:cNvPr id="13" name="TextBox 12">
            <a:extLst>
              <a:ext uri="{FF2B5EF4-FFF2-40B4-BE49-F238E27FC236}">
                <a16:creationId xmlns:a16="http://schemas.microsoft.com/office/drawing/2014/main" id="{DC573461-A106-266F-A540-75590ED8D5EE}"/>
              </a:ext>
            </a:extLst>
          </p:cNvPr>
          <p:cNvSpPr txBox="1"/>
          <p:nvPr/>
        </p:nvSpPr>
        <p:spPr>
          <a:xfrm>
            <a:off x="6122524" y="3013059"/>
            <a:ext cx="5004306" cy="3046988"/>
          </a:xfrm>
          <a:prstGeom prst="rect">
            <a:avLst/>
          </a:prstGeom>
          <a:noFill/>
        </p:spPr>
        <p:txBody>
          <a:bodyPr wrap="square" rtlCol="0">
            <a:spAutoFit/>
          </a:bodyPr>
          <a:lstStyle/>
          <a:p>
            <a:pPr algn="just"/>
            <a:r>
              <a:rPr lang="en-US" sz="2400" b="0" i="0" u="none" strike="noStrike" dirty="0">
                <a:solidFill>
                  <a:schemeClr val="bg1"/>
                </a:solidFill>
                <a:effectLst/>
                <a:latin typeface="Amasis MT Pro" panose="02040504050005020304" pitchFamily="18" charset="0"/>
              </a:rPr>
              <a:t>Gerd Binnig and Heinrich Rohrer at IBM’s Zurich lab invented the scanning tunneling microscope, allowing scientists to "see" (create direct spatial images of) individual atoms for the first time. Binnig and Rohrer won the Nobel Prize for this discovery in 1986.</a:t>
            </a:r>
            <a:endParaRPr lang="en-PH" sz="2400" dirty="0">
              <a:solidFill>
                <a:schemeClr val="bg1"/>
              </a:solidFill>
              <a:latin typeface="Amasis MT Pro" panose="02040504050005020304" pitchFamily="18" charset="0"/>
            </a:endParaRPr>
          </a:p>
        </p:txBody>
      </p:sp>
      <p:pic>
        <p:nvPicPr>
          <p:cNvPr id="11266" name="Picture 2" descr="IBM100 - Scanning Tunneling Microscope">
            <a:extLst>
              <a:ext uri="{FF2B5EF4-FFF2-40B4-BE49-F238E27FC236}">
                <a16:creationId xmlns:a16="http://schemas.microsoft.com/office/drawing/2014/main" id="{6669BDFD-DAF7-D0A8-03F4-4BB6622E0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739" y="959007"/>
            <a:ext cx="5178312" cy="3482415"/>
          </a:xfrm>
          <a:prstGeom prst="roundRect">
            <a:avLst>
              <a:gd name="adj" fmla="val 7902"/>
            </a:avLst>
          </a:prstGeom>
          <a:noFill/>
          <a:extLst>
            <a:ext uri="{909E8E84-426E-40DD-AFC4-6F175D3DCCD1}">
              <a14:hiddenFill xmlns:a14="http://schemas.microsoft.com/office/drawing/2010/main">
                <a:solidFill>
                  <a:srgbClr val="FFFFFF"/>
                </a:solidFill>
              </a14:hiddenFill>
            </a:ext>
          </a:extLst>
        </p:spPr>
      </p:pic>
      <p:pic>
        <p:nvPicPr>
          <p:cNvPr id="19" name="Picture 2" descr="Buckyballs">
            <a:extLst>
              <a:ext uri="{FF2B5EF4-FFF2-40B4-BE49-F238E27FC236}">
                <a16:creationId xmlns:a16="http://schemas.microsoft.com/office/drawing/2014/main" id="{69CF949A-754B-B450-9BC7-BDE27A89C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42448" y="837856"/>
            <a:ext cx="4844715" cy="4350405"/>
          </a:xfrm>
          <a:prstGeom prst="roundRect">
            <a:avLst>
              <a:gd name="adj" fmla="val 7448"/>
            </a:avLst>
          </a:prstGeom>
          <a:noFill/>
          <a:extLst>
            <a:ext uri="{909E8E84-426E-40DD-AFC4-6F175D3DCCD1}">
              <a14:hiddenFill xmlns:a14="http://schemas.microsoft.com/office/drawing/2010/main">
                <a:solidFill>
                  <a:srgbClr val="FFFFFF"/>
                </a:solidFill>
              </a14:hiddenFill>
            </a:ext>
          </a:extLst>
        </p:spPr>
      </p:pic>
      <p:pic>
        <p:nvPicPr>
          <p:cNvPr id="20" name="Picture 2" descr="Chemical Synthesis and Luminescence Applications of Colloidal Semiconductor  Quantum Dots | Journal of the American Chemical Society">
            <a:extLst>
              <a:ext uri="{FF2B5EF4-FFF2-40B4-BE49-F238E27FC236}">
                <a16:creationId xmlns:a16="http://schemas.microsoft.com/office/drawing/2014/main" id="{FBC5B2BB-4549-0366-1F7C-157E78AE4A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2416" y="1085780"/>
            <a:ext cx="4569053" cy="4339749"/>
          </a:xfrm>
          <a:prstGeom prst="roundRect">
            <a:avLst>
              <a:gd name="adj" fmla="val 5641"/>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6C0A5AE2-C3BB-C9A3-7366-3CC762F8E499}"/>
              </a:ext>
            </a:extLst>
          </p:cNvPr>
          <p:cNvCxnSpPr/>
          <p:nvPr/>
        </p:nvCxnSpPr>
        <p:spPr>
          <a:xfrm>
            <a:off x="-3898180" y="1297129"/>
            <a:ext cx="38981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064E1E-A5D5-12BA-14CF-21C4F9410951}"/>
              </a:ext>
            </a:extLst>
          </p:cNvPr>
          <p:cNvCxnSpPr/>
          <p:nvPr/>
        </p:nvCxnSpPr>
        <p:spPr>
          <a:xfrm>
            <a:off x="12242555" y="5425529"/>
            <a:ext cx="38981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496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9"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9D84BA4-8CA8-2A6E-7B81-568E96668CC0}"/>
              </a:ext>
            </a:extLst>
          </p:cNvPr>
          <p:cNvCxnSpPr>
            <a:cxnSpLocks/>
          </p:cNvCxnSpPr>
          <p:nvPr/>
        </p:nvCxnSpPr>
        <p:spPr>
          <a:xfrm>
            <a:off x="2816190" y="6858000"/>
            <a:ext cx="0" cy="6990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sp>
        <p:nvSpPr>
          <p:cNvPr id="6" name="TextBox 5">
            <a:extLst>
              <a:ext uri="{FF2B5EF4-FFF2-40B4-BE49-F238E27FC236}">
                <a16:creationId xmlns:a16="http://schemas.microsoft.com/office/drawing/2014/main" id="{16EBB2F7-D2B9-AFFC-17D2-625F6BBFA5C3}"/>
              </a:ext>
            </a:extLst>
          </p:cNvPr>
          <p:cNvSpPr txBox="1"/>
          <p:nvPr/>
        </p:nvSpPr>
        <p:spPr>
          <a:xfrm>
            <a:off x="-4006573" y="5841188"/>
            <a:ext cx="4032889"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1947…</a:t>
            </a:r>
            <a:endParaRPr lang="en-PH" sz="6000" spc="1500" dirty="0">
              <a:solidFill>
                <a:schemeClr val="bg1"/>
              </a:solidFill>
              <a:latin typeface="Pristina" panose="03060402040406080204" pitchFamily="66" charset="0"/>
            </a:endParaRPr>
          </a:p>
        </p:txBody>
      </p:sp>
      <p:sp>
        <p:nvSpPr>
          <p:cNvPr id="9" name="TextBox 8">
            <a:extLst>
              <a:ext uri="{FF2B5EF4-FFF2-40B4-BE49-F238E27FC236}">
                <a16:creationId xmlns:a16="http://schemas.microsoft.com/office/drawing/2014/main" id="{5991BC69-A517-DE6D-88F1-435A9A6CF68D}"/>
              </a:ext>
            </a:extLst>
          </p:cNvPr>
          <p:cNvSpPr txBox="1"/>
          <p:nvPr/>
        </p:nvSpPr>
        <p:spPr>
          <a:xfrm>
            <a:off x="-3776214" y="1168792"/>
            <a:ext cx="4032889"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1981…</a:t>
            </a:r>
            <a:endParaRPr lang="en-PH" sz="6000" spc="1500" dirty="0">
              <a:solidFill>
                <a:schemeClr val="bg1"/>
              </a:solidFill>
              <a:latin typeface="Pristina" panose="03060402040406080204" pitchFamily="66" charset="0"/>
            </a:endParaRPr>
          </a:p>
        </p:txBody>
      </p:sp>
      <p:sp>
        <p:nvSpPr>
          <p:cNvPr id="13" name="TextBox 12">
            <a:extLst>
              <a:ext uri="{FF2B5EF4-FFF2-40B4-BE49-F238E27FC236}">
                <a16:creationId xmlns:a16="http://schemas.microsoft.com/office/drawing/2014/main" id="{DC573461-A106-266F-A540-75590ED8D5EE}"/>
              </a:ext>
            </a:extLst>
          </p:cNvPr>
          <p:cNvSpPr txBox="1"/>
          <p:nvPr/>
        </p:nvSpPr>
        <p:spPr>
          <a:xfrm>
            <a:off x="-4977990" y="3396274"/>
            <a:ext cx="5004306" cy="3046988"/>
          </a:xfrm>
          <a:prstGeom prst="rect">
            <a:avLst/>
          </a:prstGeom>
          <a:noFill/>
        </p:spPr>
        <p:txBody>
          <a:bodyPr wrap="square" rtlCol="0">
            <a:spAutoFit/>
          </a:bodyPr>
          <a:lstStyle/>
          <a:p>
            <a:pPr algn="just"/>
            <a:r>
              <a:rPr lang="en-US" sz="2400" b="0" i="0" u="none" strike="noStrike" dirty="0">
                <a:solidFill>
                  <a:schemeClr val="bg1"/>
                </a:solidFill>
                <a:effectLst/>
                <a:latin typeface="Amasis MT Pro" panose="02040504050005020304" pitchFamily="18" charset="0"/>
              </a:rPr>
              <a:t>Gerd Binnig and Heinrich Rohrer at IBM’s Zurich lab invented the scanning tunneling microscope, allowing scientists to "see" (create direct spatial images of) individual atoms for the first time. Binnig and Rohrer won the Nobel Prize for this discovery in 1986.</a:t>
            </a:r>
            <a:endParaRPr lang="en-PH" sz="2400" dirty="0">
              <a:solidFill>
                <a:schemeClr val="bg1"/>
              </a:solidFill>
              <a:latin typeface="Amasis MT Pro" panose="02040504050005020304" pitchFamily="18" charset="0"/>
            </a:endParaRPr>
          </a:p>
        </p:txBody>
      </p:sp>
      <p:pic>
        <p:nvPicPr>
          <p:cNvPr id="11266" name="Picture 2" descr="IBM100 - Scanning Tunneling Microscope">
            <a:extLst>
              <a:ext uri="{FF2B5EF4-FFF2-40B4-BE49-F238E27FC236}">
                <a16:creationId xmlns:a16="http://schemas.microsoft.com/office/drawing/2014/main" id="{6669BDFD-DAF7-D0A8-03F4-4BB6622E0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5" y="7037074"/>
            <a:ext cx="5178312" cy="3482415"/>
          </a:xfrm>
          <a:prstGeom prst="roundRect">
            <a:avLst>
              <a:gd name="adj" fmla="val 7902"/>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581D93-A0C9-0036-4FBB-2C117823BAAF}"/>
              </a:ext>
            </a:extLst>
          </p:cNvPr>
          <p:cNvSpPr txBox="1"/>
          <p:nvPr/>
        </p:nvSpPr>
        <p:spPr>
          <a:xfrm>
            <a:off x="6927713" y="122351"/>
            <a:ext cx="4896193" cy="2862322"/>
          </a:xfrm>
          <a:prstGeom prst="rect">
            <a:avLst/>
          </a:prstGeom>
          <a:noFill/>
        </p:spPr>
        <p:txBody>
          <a:bodyPr wrap="square" rtlCol="0">
            <a:spAutoFit/>
          </a:bodyPr>
          <a:lstStyle/>
          <a:p>
            <a:pPr algn="just"/>
            <a:r>
              <a:rPr lang="en-US" b="0" i="0" u="none" strike="noStrike" dirty="0">
                <a:solidFill>
                  <a:schemeClr val="bg1"/>
                </a:solidFill>
                <a:effectLst/>
                <a:latin typeface="Amasis MT Pro" panose="02040504050005020304" pitchFamily="18" charset="0"/>
              </a:rPr>
              <a:t>Rice University researchers Harold </a:t>
            </a:r>
            <a:r>
              <a:rPr lang="en-US" b="0" i="0" u="none" strike="noStrike" dirty="0" err="1">
                <a:solidFill>
                  <a:schemeClr val="bg1"/>
                </a:solidFill>
                <a:effectLst/>
                <a:latin typeface="Amasis MT Pro" panose="02040504050005020304" pitchFamily="18" charset="0"/>
              </a:rPr>
              <a:t>Kroto</a:t>
            </a:r>
            <a:r>
              <a:rPr lang="en-US" b="0" i="0" u="none" strike="noStrike" dirty="0">
                <a:solidFill>
                  <a:schemeClr val="bg1"/>
                </a:solidFill>
                <a:effectLst/>
                <a:latin typeface="Amasis MT Pro" panose="02040504050005020304" pitchFamily="18" charset="0"/>
              </a:rPr>
              <a:t>, Sean O’Brien, Robert Curl, and Richard Smalley discovered the Buckminsterfullerene (C60), more commonly known as the buckyball, which is a molecule resembling a soccer ball in shape and composed entirely of carbon, as are graphite and diamond. The team was awarded the 1996 Nobel Prize in Chemistry for their roles in this discovery and that of the fullerene class of molecules more generally.</a:t>
            </a:r>
            <a:endParaRPr lang="en-PH" dirty="0">
              <a:solidFill>
                <a:schemeClr val="bg1"/>
              </a:solidFill>
              <a:latin typeface="Amasis MT Pro" panose="02040504050005020304" pitchFamily="18" charset="0"/>
            </a:endParaRPr>
          </a:p>
        </p:txBody>
      </p:sp>
      <p:sp>
        <p:nvSpPr>
          <p:cNvPr id="11" name="TextBox 10">
            <a:extLst>
              <a:ext uri="{FF2B5EF4-FFF2-40B4-BE49-F238E27FC236}">
                <a16:creationId xmlns:a16="http://schemas.microsoft.com/office/drawing/2014/main" id="{4EB2F289-A0F2-5F32-3F98-03485E5600A9}"/>
              </a:ext>
            </a:extLst>
          </p:cNvPr>
          <p:cNvSpPr txBox="1"/>
          <p:nvPr/>
        </p:nvSpPr>
        <p:spPr>
          <a:xfrm>
            <a:off x="3680971" y="2828835"/>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1985…</a:t>
            </a:r>
            <a:endParaRPr lang="en-PH" sz="7200" spc="1500" dirty="0">
              <a:solidFill>
                <a:schemeClr val="bg1"/>
              </a:solidFill>
              <a:latin typeface="Pristina" panose="03060402040406080204" pitchFamily="66" charset="0"/>
            </a:endParaRPr>
          </a:p>
        </p:txBody>
      </p:sp>
      <p:pic>
        <p:nvPicPr>
          <p:cNvPr id="12290" name="Picture 2" descr="Buckyballs">
            <a:extLst>
              <a:ext uri="{FF2B5EF4-FFF2-40B4-BE49-F238E27FC236}">
                <a16:creationId xmlns:a16="http://schemas.microsoft.com/office/drawing/2014/main" id="{5FAC2F34-BC80-86EE-3F76-4805038A1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972" y="248345"/>
            <a:ext cx="3003218" cy="2580490"/>
          </a:xfrm>
          <a:prstGeom prst="roundRect">
            <a:avLst>
              <a:gd name="adj" fmla="val 7448"/>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C2332BE-7F18-7EB3-276B-622ABF995207}"/>
              </a:ext>
            </a:extLst>
          </p:cNvPr>
          <p:cNvCxnSpPr/>
          <p:nvPr/>
        </p:nvCxnSpPr>
        <p:spPr>
          <a:xfrm>
            <a:off x="0" y="1443790"/>
            <a:ext cx="38981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9470BC-F5A2-B4FD-505B-794C1FFA0C93}"/>
              </a:ext>
            </a:extLst>
          </p:cNvPr>
          <p:cNvCxnSpPr/>
          <p:nvPr/>
        </p:nvCxnSpPr>
        <p:spPr>
          <a:xfrm>
            <a:off x="8293820" y="5366085"/>
            <a:ext cx="38981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2" descr="Chemical Synthesis and Luminescence Applications of Colloidal Semiconductor  Quantum Dots | Journal of the American Chemical Society">
            <a:extLst>
              <a:ext uri="{FF2B5EF4-FFF2-40B4-BE49-F238E27FC236}">
                <a16:creationId xmlns:a16="http://schemas.microsoft.com/office/drawing/2014/main" id="{077CF009-C964-0D95-E2B9-09348278D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239" y="4000750"/>
            <a:ext cx="3281570" cy="2580488"/>
          </a:xfrm>
          <a:prstGeom prst="roundRect">
            <a:avLst>
              <a:gd name="adj" fmla="val 5641"/>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3F11927-1FEB-1E5D-E4F8-F2DF35289304}"/>
              </a:ext>
            </a:extLst>
          </p:cNvPr>
          <p:cNvSpPr txBox="1"/>
          <p:nvPr/>
        </p:nvSpPr>
        <p:spPr>
          <a:xfrm>
            <a:off x="612181" y="4663387"/>
            <a:ext cx="5004306" cy="1200329"/>
          </a:xfrm>
          <a:prstGeom prst="rect">
            <a:avLst/>
          </a:prstGeom>
          <a:noFill/>
        </p:spPr>
        <p:txBody>
          <a:bodyPr wrap="square" rtlCol="0">
            <a:spAutoFit/>
          </a:bodyPr>
          <a:lstStyle/>
          <a:p>
            <a:pPr algn="just"/>
            <a:r>
              <a:rPr lang="en-US" b="0" i="0" u="none" strike="noStrike" dirty="0">
                <a:solidFill>
                  <a:schemeClr val="bg1"/>
                </a:solidFill>
                <a:effectLst/>
                <a:latin typeface="Amasis MT Pro" panose="02040504050005020304" pitchFamily="18" charset="0"/>
              </a:rPr>
              <a:t>Bell </a:t>
            </a:r>
            <a:r>
              <a:rPr lang="en-US" b="0" i="0" u="none" strike="noStrike" dirty="0" err="1">
                <a:solidFill>
                  <a:schemeClr val="bg1"/>
                </a:solidFill>
                <a:effectLst/>
                <a:latin typeface="Amasis MT Pro" panose="02040504050005020304" pitchFamily="18" charset="0"/>
              </a:rPr>
              <a:t>Labs’s</a:t>
            </a:r>
            <a:r>
              <a:rPr lang="en-US" b="0" i="0" u="none" strike="noStrike" dirty="0">
                <a:solidFill>
                  <a:schemeClr val="bg1"/>
                </a:solidFill>
                <a:effectLst/>
                <a:latin typeface="Amasis MT Pro" panose="02040504050005020304" pitchFamily="18" charset="0"/>
              </a:rPr>
              <a:t> Louis Brus discovered colloidal semiconductor nanocrystals (quantum dots), for which he shared the 2008 </a:t>
            </a:r>
            <a:r>
              <a:rPr lang="en-US" b="0" i="0" u="none" strike="noStrike" dirty="0" err="1">
                <a:solidFill>
                  <a:schemeClr val="bg1"/>
                </a:solidFill>
                <a:effectLst/>
                <a:latin typeface="Amasis MT Pro" panose="02040504050005020304" pitchFamily="18" charset="0"/>
              </a:rPr>
              <a:t>Kavli</a:t>
            </a:r>
            <a:r>
              <a:rPr lang="en-US" b="0" i="0" u="none" strike="noStrike" dirty="0">
                <a:solidFill>
                  <a:schemeClr val="bg1"/>
                </a:solidFill>
                <a:effectLst/>
                <a:latin typeface="Amasis MT Pro" panose="02040504050005020304" pitchFamily="18" charset="0"/>
              </a:rPr>
              <a:t> Prize in Nanotechnology.</a:t>
            </a:r>
            <a:endParaRPr lang="en-PH" dirty="0">
              <a:solidFill>
                <a:schemeClr val="bg1"/>
              </a:solidFill>
              <a:latin typeface="Amasis MT Pro" panose="02040504050005020304" pitchFamily="18" charset="0"/>
            </a:endParaRPr>
          </a:p>
        </p:txBody>
      </p:sp>
      <p:cxnSp>
        <p:nvCxnSpPr>
          <p:cNvPr id="20" name="Straight Connector 19">
            <a:extLst>
              <a:ext uri="{FF2B5EF4-FFF2-40B4-BE49-F238E27FC236}">
                <a16:creationId xmlns:a16="http://schemas.microsoft.com/office/drawing/2014/main" id="{064DF1EB-4779-EF85-8B0F-7D813F255A68}"/>
              </a:ext>
            </a:extLst>
          </p:cNvPr>
          <p:cNvCxnSpPr/>
          <p:nvPr/>
        </p:nvCxnSpPr>
        <p:spPr>
          <a:xfrm>
            <a:off x="-12192000" y="344103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D6A3E53-D317-F8FD-04DA-D28C84AB1604}"/>
              </a:ext>
            </a:extLst>
          </p:cNvPr>
          <p:cNvSpPr txBox="1"/>
          <p:nvPr/>
        </p:nvSpPr>
        <p:spPr>
          <a:xfrm>
            <a:off x="-5041287" y="141835"/>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1986…</a:t>
            </a:r>
            <a:endParaRPr lang="en-PH" sz="7200" spc="1500" dirty="0">
              <a:solidFill>
                <a:schemeClr val="bg1"/>
              </a:solidFill>
              <a:latin typeface="Pristina" panose="03060402040406080204" pitchFamily="66" charset="0"/>
            </a:endParaRPr>
          </a:p>
        </p:txBody>
      </p:sp>
      <p:sp>
        <p:nvSpPr>
          <p:cNvPr id="22" name="TextBox 21">
            <a:extLst>
              <a:ext uri="{FF2B5EF4-FFF2-40B4-BE49-F238E27FC236}">
                <a16:creationId xmlns:a16="http://schemas.microsoft.com/office/drawing/2014/main" id="{2251BE3C-4359-4D23-53CD-39F6B6A3D16F}"/>
              </a:ext>
            </a:extLst>
          </p:cNvPr>
          <p:cNvSpPr txBox="1"/>
          <p:nvPr/>
        </p:nvSpPr>
        <p:spPr>
          <a:xfrm>
            <a:off x="12387239" y="5380909"/>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1989…</a:t>
            </a:r>
            <a:endParaRPr lang="en-PH" sz="7200" spc="1500" dirty="0">
              <a:solidFill>
                <a:schemeClr val="bg1"/>
              </a:solidFill>
              <a:latin typeface="Pristina" panose="03060402040406080204" pitchFamily="66" charset="0"/>
            </a:endParaRPr>
          </a:p>
        </p:txBody>
      </p:sp>
      <p:pic>
        <p:nvPicPr>
          <p:cNvPr id="23" name="Picture 2" descr="alpha300 A – AFM Microscope - WITec Raman Imaging - Oxford Instruments">
            <a:extLst>
              <a:ext uri="{FF2B5EF4-FFF2-40B4-BE49-F238E27FC236}">
                <a16:creationId xmlns:a16="http://schemas.microsoft.com/office/drawing/2014/main" id="{B6CAAD2F-0A2B-F4C5-803E-F9766E37AC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7634" y="-3417260"/>
            <a:ext cx="3633910" cy="3147252"/>
          </a:xfrm>
          <a:prstGeom prst="roundRect">
            <a:avLst>
              <a:gd name="adj" fmla="val 6453"/>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ED25725-0D52-19B2-9526-3928C58F38B6}"/>
              </a:ext>
            </a:extLst>
          </p:cNvPr>
          <p:cNvSpPr txBox="1"/>
          <p:nvPr/>
        </p:nvSpPr>
        <p:spPr>
          <a:xfrm>
            <a:off x="12403230" y="1784344"/>
            <a:ext cx="7390462" cy="1200329"/>
          </a:xfrm>
          <a:prstGeom prst="rect">
            <a:avLst/>
          </a:prstGeom>
          <a:noFill/>
        </p:spPr>
        <p:txBody>
          <a:bodyPr wrap="square" rtlCol="0">
            <a:spAutoFit/>
          </a:bodyPr>
          <a:lstStyle/>
          <a:p>
            <a:pPr algn="just"/>
            <a:r>
              <a:rPr lang="en-US" b="0" i="0" u="none" strike="noStrike" dirty="0">
                <a:solidFill>
                  <a:schemeClr val="bg1"/>
                </a:solidFill>
                <a:effectLst/>
                <a:latin typeface="Amasis MT Pro" panose="02040504050005020304" pitchFamily="18" charset="0"/>
              </a:rPr>
              <a:t>Gerd Binnig, Calvin Quate, and Christoph Gerber invented the atomic force microscope, which has the capability to view, measure, and manipulate materials down to fractions of a nanometer in size, including measurement of various forces intrinsic to nanomaterials.</a:t>
            </a:r>
            <a:endParaRPr lang="en-PH" dirty="0">
              <a:solidFill>
                <a:schemeClr val="bg1"/>
              </a:solidFill>
              <a:latin typeface="Amasis MT Pro" panose="02040504050005020304" pitchFamily="18" charset="0"/>
            </a:endParaRPr>
          </a:p>
        </p:txBody>
      </p:sp>
      <p:pic>
        <p:nvPicPr>
          <p:cNvPr id="25" name="Picture 4" descr="IBM Celebrates 20th Anniversary of Moving Atoms (w/ Video)">
            <a:extLst>
              <a:ext uri="{FF2B5EF4-FFF2-40B4-BE49-F238E27FC236}">
                <a16:creationId xmlns:a16="http://schemas.microsoft.com/office/drawing/2014/main" id="{B3280F4D-1DDE-54C6-CA21-045656884C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6675" y="7074256"/>
            <a:ext cx="3809251" cy="30474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4B3A06C-FACE-A42D-17AF-CA27829A99FD}"/>
              </a:ext>
            </a:extLst>
          </p:cNvPr>
          <p:cNvSpPr txBox="1"/>
          <p:nvPr/>
        </p:nvSpPr>
        <p:spPr>
          <a:xfrm>
            <a:off x="-7364146" y="4165756"/>
            <a:ext cx="7390462" cy="1200329"/>
          </a:xfrm>
          <a:prstGeom prst="rect">
            <a:avLst/>
          </a:prstGeom>
          <a:noFill/>
        </p:spPr>
        <p:txBody>
          <a:bodyPr wrap="square" rtlCol="0">
            <a:spAutoFit/>
          </a:bodyPr>
          <a:lstStyle/>
          <a:p>
            <a:pPr algn="just"/>
            <a:r>
              <a:rPr lang="en-US" b="0" i="0" u="none" strike="noStrike" dirty="0">
                <a:solidFill>
                  <a:schemeClr val="bg1"/>
                </a:solidFill>
                <a:effectLst/>
                <a:latin typeface="Amasis MT Pro" panose="02040504050005020304" pitchFamily="18" charset="0"/>
              </a:rPr>
              <a:t>Don </a:t>
            </a:r>
            <a:r>
              <a:rPr lang="en-US" b="0" i="0" u="none" strike="noStrike" dirty="0" err="1">
                <a:solidFill>
                  <a:schemeClr val="bg1"/>
                </a:solidFill>
                <a:effectLst/>
                <a:latin typeface="Amasis MT Pro" panose="02040504050005020304" pitchFamily="18" charset="0"/>
              </a:rPr>
              <a:t>Eigler</a:t>
            </a:r>
            <a:r>
              <a:rPr lang="en-US" b="0" i="0" u="none" strike="noStrike" dirty="0">
                <a:solidFill>
                  <a:schemeClr val="bg1"/>
                </a:solidFill>
                <a:effectLst/>
                <a:latin typeface="Amasis MT Pro" panose="02040504050005020304" pitchFamily="18" charset="0"/>
              </a:rPr>
              <a:t> and Erhard Schweizer at IBM's Almaden Research Center manipulated 35 individual xenon atoms to spell out the IBM logo. This demonstration of the ability to precisely manipulate atoms ushered in the applied use of nanotechnology. </a:t>
            </a:r>
            <a:endParaRPr lang="en-PH" dirty="0">
              <a:solidFill>
                <a:schemeClr val="bg1"/>
              </a:solidFill>
              <a:latin typeface="Amasis MT Pro" panose="02040504050005020304" pitchFamily="18" charset="0"/>
            </a:endParaRPr>
          </a:p>
        </p:txBody>
      </p:sp>
    </p:spTree>
    <p:extLst>
      <p:ext uri="{BB962C8B-B14F-4D97-AF65-F5344CB8AC3E}">
        <p14:creationId xmlns:p14="http://schemas.microsoft.com/office/powerpoint/2010/main" val="2939466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sp>
        <p:nvSpPr>
          <p:cNvPr id="3" name="TextBox 2">
            <a:extLst>
              <a:ext uri="{FF2B5EF4-FFF2-40B4-BE49-F238E27FC236}">
                <a16:creationId xmlns:a16="http://schemas.microsoft.com/office/drawing/2014/main" id="{1D581D93-A0C9-0036-4FBB-2C117823BAAF}"/>
              </a:ext>
            </a:extLst>
          </p:cNvPr>
          <p:cNvSpPr txBox="1"/>
          <p:nvPr/>
        </p:nvSpPr>
        <p:spPr>
          <a:xfrm>
            <a:off x="13938113" y="263267"/>
            <a:ext cx="4896193" cy="2862322"/>
          </a:xfrm>
          <a:prstGeom prst="rect">
            <a:avLst/>
          </a:prstGeom>
          <a:noFill/>
        </p:spPr>
        <p:txBody>
          <a:bodyPr wrap="square" rtlCol="0">
            <a:spAutoFit/>
          </a:bodyPr>
          <a:lstStyle/>
          <a:p>
            <a:pPr algn="just"/>
            <a:r>
              <a:rPr lang="en-US" b="0" i="0" u="none" strike="noStrike" dirty="0">
                <a:solidFill>
                  <a:schemeClr val="bg1"/>
                </a:solidFill>
                <a:effectLst/>
                <a:latin typeface="Amasis MT Pro" panose="02040504050005020304" pitchFamily="18" charset="0"/>
              </a:rPr>
              <a:t>Rice University researchers Harold </a:t>
            </a:r>
            <a:r>
              <a:rPr lang="en-US" b="0" i="0" u="none" strike="noStrike" dirty="0" err="1">
                <a:solidFill>
                  <a:schemeClr val="bg1"/>
                </a:solidFill>
                <a:effectLst/>
                <a:latin typeface="Amasis MT Pro" panose="02040504050005020304" pitchFamily="18" charset="0"/>
              </a:rPr>
              <a:t>Kroto</a:t>
            </a:r>
            <a:r>
              <a:rPr lang="en-US" b="0" i="0" u="none" strike="noStrike" dirty="0">
                <a:solidFill>
                  <a:schemeClr val="bg1"/>
                </a:solidFill>
                <a:effectLst/>
                <a:latin typeface="Amasis MT Pro" panose="02040504050005020304" pitchFamily="18" charset="0"/>
              </a:rPr>
              <a:t>, Sean O’Brien, Robert Curl, and Richard Smalley discovered the Buckminsterfullerene (C60), more commonly known as the buckyball, which is a molecule resembling a soccer ball in shape and composed entirely of carbon, as are graphite and diamond. The team was awarded the 1996 Nobel Prize in Chemistry for their roles in this discovery and that of the fullerene class of molecules more generally.</a:t>
            </a:r>
            <a:endParaRPr lang="en-PH" dirty="0">
              <a:solidFill>
                <a:schemeClr val="bg1"/>
              </a:solidFill>
              <a:latin typeface="Amasis MT Pro" panose="02040504050005020304" pitchFamily="18" charset="0"/>
            </a:endParaRPr>
          </a:p>
        </p:txBody>
      </p:sp>
      <p:sp>
        <p:nvSpPr>
          <p:cNvPr id="11" name="TextBox 10">
            <a:extLst>
              <a:ext uri="{FF2B5EF4-FFF2-40B4-BE49-F238E27FC236}">
                <a16:creationId xmlns:a16="http://schemas.microsoft.com/office/drawing/2014/main" id="{4EB2F289-A0F2-5F32-3F98-03485E5600A9}"/>
              </a:ext>
            </a:extLst>
          </p:cNvPr>
          <p:cNvSpPr txBox="1"/>
          <p:nvPr/>
        </p:nvSpPr>
        <p:spPr>
          <a:xfrm>
            <a:off x="3825350" y="-1805060"/>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1985…</a:t>
            </a:r>
            <a:endParaRPr lang="en-PH" sz="7200" spc="1500" dirty="0">
              <a:solidFill>
                <a:schemeClr val="bg1"/>
              </a:solidFill>
              <a:latin typeface="Pristina" panose="03060402040406080204" pitchFamily="66" charset="0"/>
            </a:endParaRPr>
          </a:p>
        </p:txBody>
      </p:sp>
      <p:pic>
        <p:nvPicPr>
          <p:cNvPr id="12290" name="Picture 2" descr="Buckyballs">
            <a:extLst>
              <a:ext uri="{FF2B5EF4-FFF2-40B4-BE49-F238E27FC236}">
                <a16:creationId xmlns:a16="http://schemas.microsoft.com/office/drawing/2014/main" id="{5FAC2F34-BC80-86EE-3F76-4805038A1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5246" y="263267"/>
            <a:ext cx="3003218" cy="2580490"/>
          </a:xfrm>
          <a:prstGeom prst="roundRect">
            <a:avLst>
              <a:gd name="adj" fmla="val 7448"/>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889470BC-F5A2-B4FD-505B-794C1FFA0C93}"/>
              </a:ext>
            </a:extLst>
          </p:cNvPr>
          <p:cNvCxnSpPr/>
          <p:nvPr/>
        </p:nvCxnSpPr>
        <p:spPr>
          <a:xfrm>
            <a:off x="-3898180" y="5290993"/>
            <a:ext cx="38981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2" descr="Chemical Synthesis and Luminescence Applications of Colloidal Semiconductor  Quantum Dots | Journal of the American Chemical Society">
            <a:extLst>
              <a:ext uri="{FF2B5EF4-FFF2-40B4-BE49-F238E27FC236}">
                <a16:creationId xmlns:a16="http://schemas.microsoft.com/office/drawing/2014/main" id="{077CF009-C964-0D95-E2B9-09348278D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425" y="3968701"/>
            <a:ext cx="3281570" cy="2580488"/>
          </a:xfrm>
          <a:prstGeom prst="roundRect">
            <a:avLst>
              <a:gd name="adj" fmla="val 5641"/>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3F11927-1FEB-1E5D-E4F8-F2DF35289304}"/>
              </a:ext>
            </a:extLst>
          </p:cNvPr>
          <p:cNvSpPr txBox="1"/>
          <p:nvPr/>
        </p:nvSpPr>
        <p:spPr>
          <a:xfrm>
            <a:off x="-5004306" y="4690829"/>
            <a:ext cx="5004306" cy="1200329"/>
          </a:xfrm>
          <a:prstGeom prst="rect">
            <a:avLst/>
          </a:prstGeom>
          <a:noFill/>
        </p:spPr>
        <p:txBody>
          <a:bodyPr wrap="square" rtlCol="0">
            <a:spAutoFit/>
          </a:bodyPr>
          <a:lstStyle/>
          <a:p>
            <a:pPr algn="just"/>
            <a:r>
              <a:rPr lang="en-US" b="0" i="0" u="none" strike="noStrike" dirty="0">
                <a:solidFill>
                  <a:schemeClr val="bg1"/>
                </a:solidFill>
                <a:effectLst/>
                <a:latin typeface="Amasis MT Pro" panose="02040504050005020304" pitchFamily="18" charset="0"/>
              </a:rPr>
              <a:t>Bell </a:t>
            </a:r>
            <a:r>
              <a:rPr lang="en-US" b="0" i="0" u="none" strike="noStrike" dirty="0" err="1">
                <a:solidFill>
                  <a:schemeClr val="bg1"/>
                </a:solidFill>
                <a:effectLst/>
                <a:latin typeface="Amasis MT Pro" panose="02040504050005020304" pitchFamily="18" charset="0"/>
              </a:rPr>
              <a:t>Labs’s</a:t>
            </a:r>
            <a:r>
              <a:rPr lang="en-US" b="0" i="0" u="none" strike="noStrike" dirty="0">
                <a:solidFill>
                  <a:schemeClr val="bg1"/>
                </a:solidFill>
                <a:effectLst/>
                <a:latin typeface="Amasis MT Pro" panose="02040504050005020304" pitchFamily="18" charset="0"/>
              </a:rPr>
              <a:t> Louis Brus discovered colloidal semiconductor nanocrystals (quantum dots), for which he shared the 2008 </a:t>
            </a:r>
            <a:r>
              <a:rPr lang="en-US" b="0" i="0" u="none" strike="noStrike" dirty="0" err="1">
                <a:solidFill>
                  <a:schemeClr val="bg1"/>
                </a:solidFill>
                <a:effectLst/>
                <a:latin typeface="Amasis MT Pro" panose="02040504050005020304" pitchFamily="18" charset="0"/>
              </a:rPr>
              <a:t>Kavli</a:t>
            </a:r>
            <a:r>
              <a:rPr lang="en-US" b="0" i="0" u="none" strike="noStrike" dirty="0">
                <a:solidFill>
                  <a:schemeClr val="bg1"/>
                </a:solidFill>
                <a:effectLst/>
                <a:latin typeface="Amasis MT Pro" panose="02040504050005020304" pitchFamily="18" charset="0"/>
              </a:rPr>
              <a:t> Prize in Nanotechnology.</a:t>
            </a:r>
            <a:endParaRPr lang="en-PH" dirty="0">
              <a:solidFill>
                <a:schemeClr val="bg1"/>
              </a:solidFill>
              <a:latin typeface="Amasis MT Pro" panose="02040504050005020304" pitchFamily="18" charset="0"/>
            </a:endParaRPr>
          </a:p>
        </p:txBody>
      </p:sp>
      <p:sp>
        <p:nvSpPr>
          <p:cNvPr id="2" name="TextBox 1">
            <a:extLst>
              <a:ext uri="{FF2B5EF4-FFF2-40B4-BE49-F238E27FC236}">
                <a16:creationId xmlns:a16="http://schemas.microsoft.com/office/drawing/2014/main" id="{6B5CEDC3-A2A8-096F-350A-0391DBA8368E}"/>
              </a:ext>
            </a:extLst>
          </p:cNvPr>
          <p:cNvSpPr txBox="1"/>
          <p:nvPr/>
        </p:nvSpPr>
        <p:spPr>
          <a:xfrm>
            <a:off x="141143" y="109327"/>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1986…</a:t>
            </a:r>
            <a:endParaRPr lang="en-PH" sz="7200" spc="1500" dirty="0">
              <a:solidFill>
                <a:schemeClr val="bg1"/>
              </a:solidFill>
              <a:latin typeface="Pristina" panose="03060402040406080204" pitchFamily="66" charset="0"/>
            </a:endParaRPr>
          </a:p>
        </p:txBody>
      </p:sp>
      <p:sp>
        <p:nvSpPr>
          <p:cNvPr id="4" name="TextBox 3">
            <a:extLst>
              <a:ext uri="{FF2B5EF4-FFF2-40B4-BE49-F238E27FC236}">
                <a16:creationId xmlns:a16="http://schemas.microsoft.com/office/drawing/2014/main" id="{04788882-197C-42FA-24A1-C7929EF5919E}"/>
              </a:ext>
            </a:extLst>
          </p:cNvPr>
          <p:cNvSpPr txBox="1"/>
          <p:nvPr/>
        </p:nvSpPr>
        <p:spPr>
          <a:xfrm>
            <a:off x="6869506" y="5657671"/>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1989…</a:t>
            </a:r>
            <a:endParaRPr lang="en-PH" sz="7200" spc="1500" dirty="0">
              <a:solidFill>
                <a:schemeClr val="bg1"/>
              </a:solidFill>
              <a:latin typeface="Pristina" panose="03060402040406080204" pitchFamily="66" charset="0"/>
            </a:endParaRPr>
          </a:p>
        </p:txBody>
      </p:sp>
      <p:pic>
        <p:nvPicPr>
          <p:cNvPr id="14338" name="Picture 2" descr="alpha300 A – AFM Microscope - WITec Raman Imaging - Oxford Instruments">
            <a:extLst>
              <a:ext uri="{FF2B5EF4-FFF2-40B4-BE49-F238E27FC236}">
                <a16:creationId xmlns:a16="http://schemas.microsoft.com/office/drawing/2014/main" id="{90D46BAB-C3BE-7490-7939-D8D1979558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6406" y="152886"/>
            <a:ext cx="3633910" cy="3147252"/>
          </a:xfrm>
          <a:prstGeom prst="roundRect">
            <a:avLst>
              <a:gd name="adj" fmla="val 6453"/>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1731F8-8E27-7FEC-26B2-4F85F090EBEB}"/>
              </a:ext>
            </a:extLst>
          </p:cNvPr>
          <p:cNvSpPr txBox="1"/>
          <p:nvPr/>
        </p:nvSpPr>
        <p:spPr>
          <a:xfrm>
            <a:off x="430020" y="1553512"/>
            <a:ext cx="7390462" cy="1200329"/>
          </a:xfrm>
          <a:prstGeom prst="rect">
            <a:avLst/>
          </a:prstGeom>
          <a:noFill/>
        </p:spPr>
        <p:txBody>
          <a:bodyPr wrap="square" rtlCol="0">
            <a:spAutoFit/>
          </a:bodyPr>
          <a:lstStyle/>
          <a:p>
            <a:pPr algn="just"/>
            <a:r>
              <a:rPr lang="en-US" b="0" i="0" u="none" strike="noStrike" dirty="0">
                <a:solidFill>
                  <a:schemeClr val="bg1"/>
                </a:solidFill>
                <a:effectLst/>
                <a:latin typeface="Amasis MT Pro" panose="02040504050005020304" pitchFamily="18" charset="0"/>
              </a:rPr>
              <a:t>Gerd Binnig, Calvin Quate, and Christoph Gerber invented the atomic force microscope, which has the capability to view, measure, and manipulate materials down to fractions of a nanometer in size, including measurement of various forces intrinsic to nanomaterials.</a:t>
            </a:r>
            <a:endParaRPr lang="en-PH" dirty="0">
              <a:solidFill>
                <a:schemeClr val="bg1"/>
              </a:solidFill>
              <a:latin typeface="Amasis MT Pro" panose="02040504050005020304" pitchFamily="18" charset="0"/>
            </a:endParaRPr>
          </a:p>
        </p:txBody>
      </p:sp>
      <p:pic>
        <p:nvPicPr>
          <p:cNvPr id="14340" name="Picture 4" descr="IBM Celebrates 20th Anniversary of Moving Atoms (w/ Video)">
            <a:extLst>
              <a:ext uri="{FF2B5EF4-FFF2-40B4-BE49-F238E27FC236}">
                <a16:creationId xmlns:a16="http://schemas.microsoft.com/office/drawing/2014/main" id="{10DB192E-4776-4394-B91C-FF10119E8B1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020" y="3701272"/>
            <a:ext cx="3809251" cy="30474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FFFFC1B-3279-51CE-3454-6FC5F51362EF}"/>
              </a:ext>
            </a:extLst>
          </p:cNvPr>
          <p:cNvSpPr txBox="1"/>
          <p:nvPr/>
        </p:nvSpPr>
        <p:spPr>
          <a:xfrm>
            <a:off x="4499854" y="4242996"/>
            <a:ext cx="7390462" cy="1200329"/>
          </a:xfrm>
          <a:prstGeom prst="rect">
            <a:avLst/>
          </a:prstGeom>
          <a:noFill/>
        </p:spPr>
        <p:txBody>
          <a:bodyPr wrap="square" rtlCol="0">
            <a:spAutoFit/>
          </a:bodyPr>
          <a:lstStyle/>
          <a:p>
            <a:pPr algn="just"/>
            <a:r>
              <a:rPr lang="en-US" b="0" i="0" u="none" strike="noStrike" dirty="0">
                <a:solidFill>
                  <a:schemeClr val="bg1"/>
                </a:solidFill>
                <a:effectLst/>
                <a:latin typeface="Amasis MT Pro" panose="02040504050005020304" pitchFamily="18" charset="0"/>
              </a:rPr>
              <a:t>Don </a:t>
            </a:r>
            <a:r>
              <a:rPr lang="en-US" b="0" i="0" u="none" strike="noStrike" dirty="0" err="1">
                <a:solidFill>
                  <a:schemeClr val="bg1"/>
                </a:solidFill>
                <a:effectLst/>
                <a:latin typeface="Amasis MT Pro" panose="02040504050005020304" pitchFamily="18" charset="0"/>
              </a:rPr>
              <a:t>Eigler</a:t>
            </a:r>
            <a:r>
              <a:rPr lang="en-US" b="0" i="0" u="none" strike="noStrike" dirty="0">
                <a:solidFill>
                  <a:schemeClr val="bg1"/>
                </a:solidFill>
                <a:effectLst/>
                <a:latin typeface="Amasis MT Pro" panose="02040504050005020304" pitchFamily="18" charset="0"/>
              </a:rPr>
              <a:t> and Erhard Schweizer at IBM's Almaden Research Center manipulated 35 individual xenon atoms to spell out the IBM logo. This demonstration of the ability to precisely manipulate atoms ushered in the applied use of nanotechnology. </a:t>
            </a:r>
            <a:endParaRPr lang="en-PH" dirty="0">
              <a:solidFill>
                <a:schemeClr val="bg1"/>
              </a:solidFill>
              <a:latin typeface="Amasis MT Pro" panose="02040504050005020304" pitchFamily="18" charset="0"/>
            </a:endParaRPr>
          </a:p>
        </p:txBody>
      </p:sp>
      <p:cxnSp>
        <p:nvCxnSpPr>
          <p:cNvPr id="20" name="Straight Connector 19">
            <a:extLst>
              <a:ext uri="{FF2B5EF4-FFF2-40B4-BE49-F238E27FC236}">
                <a16:creationId xmlns:a16="http://schemas.microsoft.com/office/drawing/2014/main" id="{46886765-1AEA-3328-BAB3-4E8531F772CE}"/>
              </a:ext>
            </a:extLst>
          </p:cNvPr>
          <p:cNvCxnSpPr/>
          <p:nvPr/>
        </p:nvCxnSpPr>
        <p:spPr>
          <a:xfrm>
            <a:off x="0" y="346108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 descr="Single-walled Carbon Nanotubes: Structure, Properties, Applications">
            <a:extLst>
              <a:ext uri="{FF2B5EF4-FFF2-40B4-BE49-F238E27FC236}">
                <a16:creationId xmlns:a16="http://schemas.microsoft.com/office/drawing/2014/main" id="{7AA7AF4D-BAAF-F39D-7741-C0319FD2AB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5731" y="1754480"/>
            <a:ext cx="4909909" cy="3413208"/>
          </a:xfrm>
          <a:prstGeom prst="roundRect">
            <a:avLst>
              <a:gd name="adj" fmla="val 7267"/>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405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sp>
        <p:nvSpPr>
          <p:cNvPr id="2" name="TextBox 1">
            <a:extLst>
              <a:ext uri="{FF2B5EF4-FFF2-40B4-BE49-F238E27FC236}">
                <a16:creationId xmlns:a16="http://schemas.microsoft.com/office/drawing/2014/main" id="{6B5CEDC3-A2A8-096F-350A-0391DBA8368E}"/>
              </a:ext>
            </a:extLst>
          </p:cNvPr>
          <p:cNvSpPr txBox="1"/>
          <p:nvPr/>
        </p:nvSpPr>
        <p:spPr>
          <a:xfrm>
            <a:off x="12604892" y="152886"/>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1986…</a:t>
            </a:r>
            <a:endParaRPr lang="en-PH" sz="7200" spc="1500" dirty="0">
              <a:solidFill>
                <a:schemeClr val="bg1"/>
              </a:solidFill>
              <a:latin typeface="Pristina" panose="03060402040406080204" pitchFamily="66" charset="0"/>
            </a:endParaRPr>
          </a:p>
        </p:txBody>
      </p:sp>
      <p:sp>
        <p:nvSpPr>
          <p:cNvPr id="4" name="TextBox 3">
            <a:extLst>
              <a:ext uri="{FF2B5EF4-FFF2-40B4-BE49-F238E27FC236}">
                <a16:creationId xmlns:a16="http://schemas.microsoft.com/office/drawing/2014/main" id="{04788882-197C-42FA-24A1-C7929EF5919E}"/>
              </a:ext>
            </a:extLst>
          </p:cNvPr>
          <p:cNvSpPr txBox="1"/>
          <p:nvPr/>
        </p:nvSpPr>
        <p:spPr>
          <a:xfrm>
            <a:off x="-5010490" y="5450050"/>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1989…</a:t>
            </a:r>
            <a:endParaRPr lang="en-PH" sz="7200" spc="1500" dirty="0">
              <a:solidFill>
                <a:schemeClr val="bg1"/>
              </a:solidFill>
              <a:latin typeface="Pristina" panose="03060402040406080204" pitchFamily="66" charset="0"/>
            </a:endParaRPr>
          </a:p>
        </p:txBody>
      </p:sp>
      <p:pic>
        <p:nvPicPr>
          <p:cNvPr id="14338" name="Picture 2" descr="alpha300 A – AFM Microscope - WITec Raman Imaging - Oxford Instruments">
            <a:extLst>
              <a:ext uri="{FF2B5EF4-FFF2-40B4-BE49-F238E27FC236}">
                <a16:creationId xmlns:a16="http://schemas.microsoft.com/office/drawing/2014/main" id="{90D46BAB-C3BE-7490-7939-D8D1979558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6406" y="7086166"/>
            <a:ext cx="3633910" cy="3147252"/>
          </a:xfrm>
          <a:prstGeom prst="roundRect">
            <a:avLst>
              <a:gd name="adj" fmla="val 6453"/>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1731F8-8E27-7FEC-26B2-4F85F090EBEB}"/>
              </a:ext>
            </a:extLst>
          </p:cNvPr>
          <p:cNvSpPr txBox="1"/>
          <p:nvPr/>
        </p:nvSpPr>
        <p:spPr>
          <a:xfrm>
            <a:off x="13103283" y="1617681"/>
            <a:ext cx="7390462" cy="1200329"/>
          </a:xfrm>
          <a:prstGeom prst="rect">
            <a:avLst/>
          </a:prstGeom>
          <a:noFill/>
        </p:spPr>
        <p:txBody>
          <a:bodyPr wrap="square" rtlCol="0">
            <a:spAutoFit/>
          </a:bodyPr>
          <a:lstStyle/>
          <a:p>
            <a:pPr algn="just"/>
            <a:r>
              <a:rPr lang="en-US" b="0" i="0" u="none" strike="noStrike" dirty="0">
                <a:solidFill>
                  <a:schemeClr val="bg1"/>
                </a:solidFill>
                <a:effectLst/>
                <a:latin typeface="Amasis MT Pro" panose="02040504050005020304" pitchFamily="18" charset="0"/>
              </a:rPr>
              <a:t>Gerd Binnig, Calvin Quate, and Christoph Gerber invented the atomic force microscope, which has the capability to view, measure, and manipulate materials down to fractions of a nanometer in size, including measurement of various forces intrinsic to nanomaterials.</a:t>
            </a:r>
            <a:endParaRPr lang="en-PH" dirty="0">
              <a:solidFill>
                <a:schemeClr val="bg1"/>
              </a:solidFill>
              <a:latin typeface="Amasis MT Pro" panose="02040504050005020304" pitchFamily="18" charset="0"/>
            </a:endParaRPr>
          </a:p>
        </p:txBody>
      </p:sp>
      <p:pic>
        <p:nvPicPr>
          <p:cNvPr id="14340" name="Picture 4" descr="IBM Celebrates 20th Anniversary of Moving Atoms (w/ Video)">
            <a:extLst>
              <a:ext uri="{FF2B5EF4-FFF2-40B4-BE49-F238E27FC236}">
                <a16:creationId xmlns:a16="http://schemas.microsoft.com/office/drawing/2014/main" id="{10DB192E-4776-4394-B91C-FF10119E8B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667" y="-3482855"/>
            <a:ext cx="3809251" cy="30474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FFFFC1B-3279-51CE-3454-6FC5F51362EF}"/>
              </a:ext>
            </a:extLst>
          </p:cNvPr>
          <p:cNvSpPr txBox="1"/>
          <p:nvPr/>
        </p:nvSpPr>
        <p:spPr>
          <a:xfrm>
            <a:off x="-7948819" y="3855403"/>
            <a:ext cx="7390462" cy="1200329"/>
          </a:xfrm>
          <a:prstGeom prst="rect">
            <a:avLst/>
          </a:prstGeom>
          <a:noFill/>
        </p:spPr>
        <p:txBody>
          <a:bodyPr wrap="square" rtlCol="0">
            <a:spAutoFit/>
          </a:bodyPr>
          <a:lstStyle/>
          <a:p>
            <a:pPr algn="just"/>
            <a:r>
              <a:rPr lang="en-US" b="0" i="0" u="none" strike="noStrike" dirty="0">
                <a:solidFill>
                  <a:schemeClr val="bg1"/>
                </a:solidFill>
                <a:effectLst/>
                <a:latin typeface="Amasis MT Pro" panose="02040504050005020304" pitchFamily="18" charset="0"/>
              </a:rPr>
              <a:t>Don </a:t>
            </a:r>
            <a:r>
              <a:rPr lang="en-US" b="0" i="0" u="none" strike="noStrike" dirty="0" err="1">
                <a:solidFill>
                  <a:schemeClr val="bg1"/>
                </a:solidFill>
                <a:effectLst/>
                <a:latin typeface="Amasis MT Pro" panose="02040504050005020304" pitchFamily="18" charset="0"/>
              </a:rPr>
              <a:t>Eigler</a:t>
            </a:r>
            <a:r>
              <a:rPr lang="en-US" b="0" i="0" u="none" strike="noStrike" dirty="0">
                <a:solidFill>
                  <a:schemeClr val="bg1"/>
                </a:solidFill>
                <a:effectLst/>
                <a:latin typeface="Amasis MT Pro" panose="02040504050005020304" pitchFamily="18" charset="0"/>
              </a:rPr>
              <a:t> and Erhard Schweizer at IBM's Almaden Research Center manipulated 35 individual xenon atoms to spell out the IBM logo. This demonstration of the ability to precisely manipulate atoms ushered in the applied use of nanotechnology. </a:t>
            </a:r>
            <a:endParaRPr lang="en-PH" dirty="0">
              <a:solidFill>
                <a:schemeClr val="bg1"/>
              </a:solidFill>
              <a:latin typeface="Amasis MT Pro" panose="02040504050005020304" pitchFamily="18" charset="0"/>
            </a:endParaRPr>
          </a:p>
        </p:txBody>
      </p:sp>
      <p:cxnSp>
        <p:nvCxnSpPr>
          <p:cNvPr id="20" name="Straight Connector 19">
            <a:extLst>
              <a:ext uri="{FF2B5EF4-FFF2-40B4-BE49-F238E27FC236}">
                <a16:creationId xmlns:a16="http://schemas.microsoft.com/office/drawing/2014/main" id="{46886765-1AEA-3328-BAB3-4E8531F772CE}"/>
              </a:ext>
            </a:extLst>
          </p:cNvPr>
          <p:cNvCxnSpPr>
            <a:cxnSpLocks/>
          </p:cNvCxnSpPr>
          <p:nvPr/>
        </p:nvCxnSpPr>
        <p:spPr>
          <a:xfrm>
            <a:off x="9737199" y="3461084"/>
            <a:ext cx="24548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362" name="Picture 2" descr="Single-walled Carbon Nanotubes: Structure, Properties, Applications">
            <a:extLst>
              <a:ext uri="{FF2B5EF4-FFF2-40B4-BE49-F238E27FC236}">
                <a16:creationId xmlns:a16="http://schemas.microsoft.com/office/drawing/2014/main" id="{955A1F80-219A-0526-EB2C-3BD7CD183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6362" y="1722396"/>
            <a:ext cx="4909909" cy="3413208"/>
          </a:xfrm>
          <a:prstGeom prst="roundRect">
            <a:avLst>
              <a:gd name="adj" fmla="val 7267"/>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543856-8AFC-79EE-DC75-72C9B0D3C2C1}"/>
              </a:ext>
            </a:extLst>
          </p:cNvPr>
          <p:cNvSpPr txBox="1"/>
          <p:nvPr/>
        </p:nvSpPr>
        <p:spPr>
          <a:xfrm>
            <a:off x="305408" y="670512"/>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1991…</a:t>
            </a:r>
            <a:endParaRPr lang="en-PH" sz="7200" spc="1500" dirty="0">
              <a:solidFill>
                <a:schemeClr val="bg1"/>
              </a:solidFill>
              <a:latin typeface="Pristina" panose="03060402040406080204" pitchFamily="66" charset="0"/>
            </a:endParaRPr>
          </a:p>
        </p:txBody>
      </p:sp>
      <p:sp>
        <p:nvSpPr>
          <p:cNvPr id="7" name="TextBox 6">
            <a:extLst>
              <a:ext uri="{FF2B5EF4-FFF2-40B4-BE49-F238E27FC236}">
                <a16:creationId xmlns:a16="http://schemas.microsoft.com/office/drawing/2014/main" id="{2B5C2713-2812-CD72-7C86-5921B22A14FC}"/>
              </a:ext>
            </a:extLst>
          </p:cNvPr>
          <p:cNvSpPr txBox="1"/>
          <p:nvPr/>
        </p:nvSpPr>
        <p:spPr>
          <a:xfrm>
            <a:off x="405864" y="2818010"/>
            <a:ext cx="4767278" cy="3139321"/>
          </a:xfrm>
          <a:prstGeom prst="rect">
            <a:avLst/>
          </a:prstGeom>
          <a:noFill/>
        </p:spPr>
        <p:txBody>
          <a:bodyPr wrap="square" rtlCol="0">
            <a:spAutoFit/>
          </a:bodyPr>
          <a:lstStyle/>
          <a:p>
            <a:pPr algn="just"/>
            <a:r>
              <a:rPr lang="en-US" b="0" i="0" u="none" strike="noStrike" dirty="0" err="1">
                <a:solidFill>
                  <a:schemeClr val="bg1"/>
                </a:solidFill>
                <a:effectLst/>
                <a:latin typeface="Amasis MT Pro" panose="02040504050005020304" pitchFamily="18" charset="0"/>
              </a:rPr>
              <a:t>Sumio</a:t>
            </a:r>
            <a:r>
              <a:rPr lang="en-US" b="0" i="0" u="none" strike="noStrike" dirty="0">
                <a:solidFill>
                  <a:schemeClr val="bg1"/>
                </a:solidFill>
                <a:effectLst/>
                <a:latin typeface="Amasis MT Pro" panose="02040504050005020304" pitchFamily="18" charset="0"/>
              </a:rPr>
              <a:t> </a:t>
            </a:r>
            <a:r>
              <a:rPr lang="en-US" b="0" i="0" u="none" strike="noStrike" dirty="0" err="1">
                <a:solidFill>
                  <a:schemeClr val="bg1"/>
                </a:solidFill>
                <a:effectLst/>
                <a:latin typeface="Amasis MT Pro" panose="02040504050005020304" pitchFamily="18" charset="0"/>
              </a:rPr>
              <a:t>Iijima</a:t>
            </a:r>
            <a:r>
              <a:rPr lang="en-US" b="0" i="0" u="none" strike="noStrike" dirty="0">
                <a:solidFill>
                  <a:schemeClr val="bg1"/>
                </a:solidFill>
                <a:effectLst/>
                <a:latin typeface="Amasis MT Pro" panose="02040504050005020304" pitchFamily="18" charset="0"/>
              </a:rPr>
              <a:t> of NEC is credited with discovering the carbon nanotube (CNT), although there were early observations of tubular carbon structures by others as well. </a:t>
            </a:r>
            <a:r>
              <a:rPr lang="en-US" b="0" i="0" u="none" strike="noStrike" dirty="0" err="1">
                <a:solidFill>
                  <a:schemeClr val="bg1"/>
                </a:solidFill>
                <a:effectLst/>
                <a:latin typeface="Amasis MT Pro" panose="02040504050005020304" pitchFamily="18" charset="0"/>
              </a:rPr>
              <a:t>Iijima</a:t>
            </a:r>
            <a:r>
              <a:rPr lang="en-US" b="0" i="0" u="none" strike="noStrike" dirty="0">
                <a:solidFill>
                  <a:schemeClr val="bg1"/>
                </a:solidFill>
                <a:effectLst/>
                <a:latin typeface="Amasis MT Pro" panose="02040504050005020304" pitchFamily="18" charset="0"/>
              </a:rPr>
              <a:t> shared the </a:t>
            </a:r>
            <a:r>
              <a:rPr lang="en-US" b="0" i="0" u="none" strike="noStrike" dirty="0" err="1">
                <a:solidFill>
                  <a:schemeClr val="bg1"/>
                </a:solidFill>
                <a:effectLst/>
                <a:latin typeface="Amasis MT Pro" panose="02040504050005020304" pitchFamily="18" charset="0"/>
              </a:rPr>
              <a:t>Kavli</a:t>
            </a:r>
            <a:r>
              <a:rPr lang="en-US" b="0" i="0" u="none" strike="noStrike" dirty="0">
                <a:solidFill>
                  <a:schemeClr val="bg1"/>
                </a:solidFill>
                <a:effectLst/>
                <a:latin typeface="Amasis MT Pro" panose="02040504050005020304" pitchFamily="18" charset="0"/>
              </a:rPr>
              <a:t> Prize in Nanoscience in 2008 for this advance and other advances in the field. CNTs, like buckyballs, are entirely composed of carbon, but in a tubular shape. They exhibit extraordinary properties in terms of strength, electrical and thermal conductivity, among others.</a:t>
            </a:r>
            <a:endParaRPr lang="en-PH" dirty="0">
              <a:solidFill>
                <a:schemeClr val="bg1"/>
              </a:solidFill>
              <a:latin typeface="Amasis MT Pro" panose="02040504050005020304" pitchFamily="18" charset="0"/>
            </a:endParaRPr>
          </a:p>
        </p:txBody>
      </p:sp>
      <p:sp>
        <p:nvSpPr>
          <p:cNvPr id="8" name="TextBox 7">
            <a:extLst>
              <a:ext uri="{FF2B5EF4-FFF2-40B4-BE49-F238E27FC236}">
                <a16:creationId xmlns:a16="http://schemas.microsoft.com/office/drawing/2014/main" id="{29244F89-1ADE-C0F7-BA31-48DE04BA91B9}"/>
              </a:ext>
            </a:extLst>
          </p:cNvPr>
          <p:cNvSpPr txBox="1"/>
          <p:nvPr/>
        </p:nvSpPr>
        <p:spPr>
          <a:xfrm>
            <a:off x="-5329522" y="5486607"/>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1992…</a:t>
            </a:r>
            <a:endParaRPr lang="en-PH" sz="7200" spc="1500" dirty="0">
              <a:solidFill>
                <a:schemeClr val="bg1"/>
              </a:solidFill>
              <a:latin typeface="Pristina" panose="03060402040406080204" pitchFamily="66" charset="0"/>
            </a:endParaRPr>
          </a:p>
        </p:txBody>
      </p:sp>
      <p:pic>
        <p:nvPicPr>
          <p:cNvPr id="9" name="Picture 8" descr="Nanotechnology Timeline | National Nanotechnology Initiative">
            <a:extLst>
              <a:ext uri="{FF2B5EF4-FFF2-40B4-BE49-F238E27FC236}">
                <a16:creationId xmlns:a16="http://schemas.microsoft.com/office/drawing/2014/main" id="{17DE6A0D-9BBD-F5EE-90E6-401E98B01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74" y="7023480"/>
            <a:ext cx="6085131" cy="4848711"/>
          </a:xfrm>
          <a:prstGeom prst="roundRect">
            <a:avLst>
              <a:gd name="adj" fmla="val 7249"/>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BC4FF43-4A44-D898-8081-25FFF2F784B8}"/>
              </a:ext>
            </a:extLst>
          </p:cNvPr>
          <p:cNvSpPr txBox="1"/>
          <p:nvPr/>
        </p:nvSpPr>
        <p:spPr>
          <a:xfrm>
            <a:off x="12843082" y="2993550"/>
            <a:ext cx="4292777" cy="2246769"/>
          </a:xfrm>
          <a:prstGeom prst="rect">
            <a:avLst/>
          </a:prstGeom>
          <a:noFill/>
        </p:spPr>
        <p:txBody>
          <a:bodyPr wrap="square" rtlCol="0">
            <a:spAutoFit/>
          </a:bodyPr>
          <a:lstStyle/>
          <a:p>
            <a:pPr algn="just"/>
            <a:r>
              <a:rPr lang="en-US" sz="2000" dirty="0">
                <a:solidFill>
                  <a:schemeClr val="bg1"/>
                </a:solidFill>
                <a:latin typeface="Amasis MT Pro" panose="02040504050005020304" pitchFamily="18" charset="0"/>
              </a:rPr>
              <a:t>C.T. Kresge and colleagues at Mobil Oil discovered the nanostructured catalytic materials MCM-41 and MCM-48, now used heavily in refining crude oil as well as for drug delivery, water treatment, and other varied applications.</a:t>
            </a:r>
            <a:endParaRPr lang="en-PH" sz="2000" dirty="0">
              <a:solidFill>
                <a:schemeClr val="bg1"/>
              </a:solidFill>
              <a:latin typeface="Amasis MT Pro" panose="02040504050005020304" pitchFamily="18" charset="0"/>
            </a:endParaRPr>
          </a:p>
        </p:txBody>
      </p:sp>
      <p:sp>
        <p:nvSpPr>
          <p:cNvPr id="14" name="TextBox 13">
            <a:extLst>
              <a:ext uri="{FF2B5EF4-FFF2-40B4-BE49-F238E27FC236}">
                <a16:creationId xmlns:a16="http://schemas.microsoft.com/office/drawing/2014/main" id="{46533517-F4AA-80CE-1ADA-7258893DDE64}"/>
              </a:ext>
            </a:extLst>
          </p:cNvPr>
          <p:cNvSpPr txBox="1"/>
          <p:nvPr/>
        </p:nvSpPr>
        <p:spPr>
          <a:xfrm>
            <a:off x="880365" y="-1557618"/>
            <a:ext cx="4292777" cy="1200329"/>
          </a:xfrm>
          <a:prstGeom prst="rect">
            <a:avLst/>
          </a:prstGeom>
          <a:noFill/>
        </p:spPr>
        <p:txBody>
          <a:bodyPr wrap="square" rtlCol="0">
            <a:spAutoFit/>
          </a:bodyPr>
          <a:lstStyle/>
          <a:p>
            <a:pPr algn="just"/>
            <a:r>
              <a:rPr lang="en-US" dirty="0">
                <a:solidFill>
                  <a:schemeClr val="bg1"/>
                </a:solidFill>
                <a:latin typeface="Amasis MT Pro" panose="02040504050005020304" pitchFamily="18" charset="0"/>
              </a:rPr>
              <a:t>MCM-41 is a "mesoporous molecular sieve" silica nanomaterial with a hexagonal or "honeycomb" arrangement of its straight cylindrical pores</a:t>
            </a:r>
            <a:endParaRPr lang="en-PH" dirty="0">
              <a:solidFill>
                <a:schemeClr val="bg1"/>
              </a:solidFill>
              <a:latin typeface="Amasis MT Pro" panose="02040504050005020304" pitchFamily="18" charset="0"/>
            </a:endParaRPr>
          </a:p>
        </p:txBody>
      </p:sp>
    </p:spTree>
    <p:extLst>
      <p:ext uri="{BB962C8B-B14F-4D97-AF65-F5344CB8AC3E}">
        <p14:creationId xmlns:p14="http://schemas.microsoft.com/office/powerpoint/2010/main" val="3112681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390" name="Picture 6" descr="Future Nanotechnology Inventions are Life Savers – Read to Know –  HitechNectar">
            <a:extLst>
              <a:ext uri="{FF2B5EF4-FFF2-40B4-BE49-F238E27FC236}">
                <a16:creationId xmlns:a16="http://schemas.microsoft.com/office/drawing/2014/main" id="{8B802A24-94AC-2AFE-A250-D7A5235DA9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3" r="2973"/>
          <a:stretch/>
        </p:blipFill>
        <p:spPr bwMode="auto">
          <a:xfrm flipH="1">
            <a:off x="0" y="-4566"/>
            <a:ext cx="12192000" cy="6862566"/>
          </a:xfrm>
          <a:prstGeom prst="rect">
            <a:avLst/>
          </a:prstGeom>
          <a:noFill/>
          <a:extLst>
            <a:ext uri="{909E8E84-426E-40DD-AFC4-6F175D3DCCD1}">
              <a14:hiddenFill xmlns:a14="http://schemas.microsoft.com/office/drawing/2010/main">
                <a:solidFill>
                  <a:srgbClr val="FFFFFF"/>
                </a:solidFill>
              </a14:hiddenFill>
            </a:ext>
          </a:extLst>
        </p:spPr>
      </p:pic>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cxnSp>
        <p:nvCxnSpPr>
          <p:cNvPr id="20" name="Straight Connector 19">
            <a:extLst>
              <a:ext uri="{FF2B5EF4-FFF2-40B4-BE49-F238E27FC236}">
                <a16:creationId xmlns:a16="http://schemas.microsoft.com/office/drawing/2014/main" id="{46886765-1AEA-3328-BAB3-4E8531F772CE}"/>
              </a:ext>
            </a:extLst>
          </p:cNvPr>
          <p:cNvCxnSpPr>
            <a:cxnSpLocks/>
          </p:cNvCxnSpPr>
          <p:nvPr/>
        </p:nvCxnSpPr>
        <p:spPr>
          <a:xfrm>
            <a:off x="17084483" y="3445042"/>
            <a:ext cx="24548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362" name="Picture 2" descr="Single-walled Carbon Nanotubes: Structure, Properties, Applications">
            <a:extLst>
              <a:ext uri="{FF2B5EF4-FFF2-40B4-BE49-F238E27FC236}">
                <a16:creationId xmlns:a16="http://schemas.microsoft.com/office/drawing/2014/main" id="{955A1F80-219A-0526-EB2C-3BD7CD183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3014" y="1738438"/>
            <a:ext cx="4909909" cy="3413208"/>
          </a:xfrm>
          <a:prstGeom prst="roundRect">
            <a:avLst>
              <a:gd name="adj" fmla="val 7267"/>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543856-8AFC-79EE-DC75-72C9B0D3C2C1}"/>
              </a:ext>
            </a:extLst>
          </p:cNvPr>
          <p:cNvSpPr txBox="1"/>
          <p:nvPr/>
        </p:nvSpPr>
        <p:spPr>
          <a:xfrm>
            <a:off x="-274781" y="-1635783"/>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1991…</a:t>
            </a:r>
            <a:endParaRPr lang="en-PH" sz="7200" spc="1500" dirty="0">
              <a:solidFill>
                <a:schemeClr val="bg1"/>
              </a:solidFill>
              <a:latin typeface="Pristina" panose="03060402040406080204" pitchFamily="66" charset="0"/>
            </a:endParaRPr>
          </a:p>
        </p:txBody>
      </p:sp>
      <p:sp>
        <p:nvSpPr>
          <p:cNvPr id="7" name="TextBox 6">
            <a:extLst>
              <a:ext uri="{FF2B5EF4-FFF2-40B4-BE49-F238E27FC236}">
                <a16:creationId xmlns:a16="http://schemas.microsoft.com/office/drawing/2014/main" id="{2B5C2713-2812-CD72-7C86-5921B22A14FC}"/>
              </a:ext>
            </a:extLst>
          </p:cNvPr>
          <p:cNvSpPr txBox="1"/>
          <p:nvPr/>
        </p:nvSpPr>
        <p:spPr>
          <a:xfrm>
            <a:off x="124211" y="6988958"/>
            <a:ext cx="4767278" cy="3139321"/>
          </a:xfrm>
          <a:prstGeom prst="rect">
            <a:avLst/>
          </a:prstGeom>
          <a:noFill/>
        </p:spPr>
        <p:txBody>
          <a:bodyPr wrap="square" rtlCol="0">
            <a:spAutoFit/>
          </a:bodyPr>
          <a:lstStyle/>
          <a:p>
            <a:pPr algn="just"/>
            <a:r>
              <a:rPr lang="en-US" b="0" i="0" u="none" strike="noStrike" dirty="0" err="1">
                <a:solidFill>
                  <a:schemeClr val="bg1"/>
                </a:solidFill>
                <a:effectLst/>
                <a:latin typeface="Amasis MT Pro" panose="02040504050005020304" pitchFamily="18" charset="0"/>
              </a:rPr>
              <a:t>Sumio</a:t>
            </a:r>
            <a:r>
              <a:rPr lang="en-US" b="0" i="0" u="none" strike="noStrike" dirty="0">
                <a:solidFill>
                  <a:schemeClr val="bg1"/>
                </a:solidFill>
                <a:effectLst/>
                <a:latin typeface="Amasis MT Pro" panose="02040504050005020304" pitchFamily="18" charset="0"/>
              </a:rPr>
              <a:t> </a:t>
            </a:r>
            <a:r>
              <a:rPr lang="en-US" b="0" i="0" u="none" strike="noStrike" dirty="0" err="1">
                <a:solidFill>
                  <a:schemeClr val="bg1"/>
                </a:solidFill>
                <a:effectLst/>
                <a:latin typeface="Amasis MT Pro" panose="02040504050005020304" pitchFamily="18" charset="0"/>
              </a:rPr>
              <a:t>Iijima</a:t>
            </a:r>
            <a:r>
              <a:rPr lang="en-US" b="0" i="0" u="none" strike="noStrike" dirty="0">
                <a:solidFill>
                  <a:schemeClr val="bg1"/>
                </a:solidFill>
                <a:effectLst/>
                <a:latin typeface="Amasis MT Pro" panose="02040504050005020304" pitchFamily="18" charset="0"/>
              </a:rPr>
              <a:t> of NEC is credited with discovering the carbon nanotube (CNT), although there were early observations of tubular carbon structures by others as well. </a:t>
            </a:r>
            <a:r>
              <a:rPr lang="en-US" b="0" i="0" u="none" strike="noStrike" dirty="0" err="1">
                <a:solidFill>
                  <a:schemeClr val="bg1"/>
                </a:solidFill>
                <a:effectLst/>
                <a:latin typeface="Amasis MT Pro" panose="02040504050005020304" pitchFamily="18" charset="0"/>
              </a:rPr>
              <a:t>Iijima</a:t>
            </a:r>
            <a:r>
              <a:rPr lang="en-US" b="0" i="0" u="none" strike="noStrike" dirty="0">
                <a:solidFill>
                  <a:schemeClr val="bg1"/>
                </a:solidFill>
                <a:effectLst/>
                <a:latin typeface="Amasis MT Pro" panose="02040504050005020304" pitchFamily="18" charset="0"/>
              </a:rPr>
              <a:t> shared the </a:t>
            </a:r>
            <a:r>
              <a:rPr lang="en-US" b="0" i="0" u="none" strike="noStrike" dirty="0" err="1">
                <a:solidFill>
                  <a:schemeClr val="bg1"/>
                </a:solidFill>
                <a:effectLst/>
                <a:latin typeface="Amasis MT Pro" panose="02040504050005020304" pitchFamily="18" charset="0"/>
              </a:rPr>
              <a:t>Kavli</a:t>
            </a:r>
            <a:r>
              <a:rPr lang="en-US" b="0" i="0" u="none" strike="noStrike" dirty="0">
                <a:solidFill>
                  <a:schemeClr val="bg1"/>
                </a:solidFill>
                <a:effectLst/>
                <a:latin typeface="Amasis MT Pro" panose="02040504050005020304" pitchFamily="18" charset="0"/>
              </a:rPr>
              <a:t> Prize in Nanoscience in 2008 for this advance and other advances in the field. CNTs, like buckyballs, are entirely composed of carbon, but in a tubular shape. They exhibit extraordinary properties in terms of strength, electrical and thermal conductivity, among others.</a:t>
            </a:r>
            <a:endParaRPr lang="en-PH" dirty="0">
              <a:solidFill>
                <a:schemeClr val="bg1"/>
              </a:solidFill>
              <a:latin typeface="Amasis MT Pro" panose="02040504050005020304" pitchFamily="18" charset="0"/>
            </a:endParaRPr>
          </a:p>
        </p:txBody>
      </p:sp>
      <p:sp>
        <p:nvSpPr>
          <p:cNvPr id="3" name="TextBox 2">
            <a:extLst>
              <a:ext uri="{FF2B5EF4-FFF2-40B4-BE49-F238E27FC236}">
                <a16:creationId xmlns:a16="http://schemas.microsoft.com/office/drawing/2014/main" id="{2D54F59A-0854-FB42-B3DC-FA0B8A173D44}"/>
              </a:ext>
            </a:extLst>
          </p:cNvPr>
          <p:cNvSpPr txBox="1"/>
          <p:nvPr/>
        </p:nvSpPr>
        <p:spPr>
          <a:xfrm>
            <a:off x="6602121" y="5723150"/>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1992…</a:t>
            </a:r>
            <a:endParaRPr lang="en-PH" sz="7200" spc="1500" dirty="0">
              <a:solidFill>
                <a:schemeClr val="bg1"/>
              </a:solidFill>
              <a:latin typeface="Pristina" panose="03060402040406080204" pitchFamily="66" charset="0"/>
            </a:endParaRPr>
          </a:p>
        </p:txBody>
      </p:sp>
      <p:pic>
        <p:nvPicPr>
          <p:cNvPr id="16392" name="Picture 8" descr="Nanotechnology Timeline | National Nanotechnology Initiative">
            <a:extLst>
              <a:ext uri="{FF2B5EF4-FFF2-40B4-BE49-F238E27FC236}">
                <a16:creationId xmlns:a16="http://schemas.microsoft.com/office/drawing/2014/main" id="{20B22069-C441-6CC2-111D-1831BBBD1E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109" y="1641066"/>
            <a:ext cx="6085131" cy="4848711"/>
          </a:xfrm>
          <a:prstGeom prst="roundRect">
            <a:avLst>
              <a:gd name="adj" fmla="val 7249"/>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6589CF-992D-5972-29B2-73F8350F1610}"/>
              </a:ext>
            </a:extLst>
          </p:cNvPr>
          <p:cNvSpPr txBox="1"/>
          <p:nvPr/>
        </p:nvSpPr>
        <p:spPr>
          <a:xfrm>
            <a:off x="7101212" y="2303332"/>
            <a:ext cx="4292777" cy="2246769"/>
          </a:xfrm>
          <a:prstGeom prst="rect">
            <a:avLst/>
          </a:prstGeom>
          <a:noFill/>
        </p:spPr>
        <p:txBody>
          <a:bodyPr wrap="square" rtlCol="0">
            <a:spAutoFit/>
          </a:bodyPr>
          <a:lstStyle/>
          <a:p>
            <a:pPr algn="just"/>
            <a:r>
              <a:rPr lang="en-US" sz="2000" dirty="0">
                <a:solidFill>
                  <a:schemeClr val="bg1"/>
                </a:solidFill>
                <a:latin typeface="Amasis MT Pro" panose="02040504050005020304" pitchFamily="18" charset="0"/>
              </a:rPr>
              <a:t>C.T. Kresge and colleagues at Mobil Oil discovered the nanostructured catalytic materials MCM-41 and MCM-48, now used heavily in refining crude oil as well as for drug delivery, water treatment, and other varied applications.</a:t>
            </a:r>
            <a:endParaRPr lang="en-PH" sz="2000" dirty="0">
              <a:solidFill>
                <a:schemeClr val="bg1"/>
              </a:solidFill>
              <a:latin typeface="Amasis MT Pro" panose="02040504050005020304" pitchFamily="18" charset="0"/>
            </a:endParaRPr>
          </a:p>
        </p:txBody>
      </p:sp>
      <p:sp>
        <p:nvSpPr>
          <p:cNvPr id="9" name="TextBox 8">
            <a:extLst>
              <a:ext uri="{FF2B5EF4-FFF2-40B4-BE49-F238E27FC236}">
                <a16:creationId xmlns:a16="http://schemas.microsoft.com/office/drawing/2014/main" id="{AABD274F-B5DB-BC86-CBDC-162457578F31}"/>
              </a:ext>
            </a:extLst>
          </p:cNvPr>
          <p:cNvSpPr txBox="1"/>
          <p:nvPr/>
        </p:nvSpPr>
        <p:spPr>
          <a:xfrm>
            <a:off x="1269285" y="323844"/>
            <a:ext cx="4292777" cy="1200329"/>
          </a:xfrm>
          <a:prstGeom prst="rect">
            <a:avLst/>
          </a:prstGeom>
          <a:noFill/>
        </p:spPr>
        <p:txBody>
          <a:bodyPr wrap="square" rtlCol="0">
            <a:spAutoFit/>
          </a:bodyPr>
          <a:lstStyle/>
          <a:p>
            <a:pPr algn="just"/>
            <a:r>
              <a:rPr lang="en-US" dirty="0">
                <a:solidFill>
                  <a:schemeClr val="bg1"/>
                </a:solidFill>
                <a:latin typeface="Amasis MT Pro" panose="02040504050005020304" pitchFamily="18" charset="0"/>
              </a:rPr>
              <a:t>MCM-41 is a "mesoporous molecular sieve" silica nanomaterial with a hexagonal or "honeycomb" arrangement of its straight cylindrical pores</a:t>
            </a:r>
            <a:endParaRPr lang="en-PH" dirty="0">
              <a:solidFill>
                <a:schemeClr val="bg1"/>
              </a:solidFill>
              <a:latin typeface="Amasis MT Pro" panose="02040504050005020304" pitchFamily="18" charset="0"/>
            </a:endParaRPr>
          </a:p>
        </p:txBody>
      </p:sp>
      <p:pic>
        <p:nvPicPr>
          <p:cNvPr id="11" name="Picture 2" descr="Molecular self-assembly - Wikipedia">
            <a:extLst>
              <a:ext uri="{FF2B5EF4-FFF2-40B4-BE49-F238E27FC236}">
                <a16:creationId xmlns:a16="http://schemas.microsoft.com/office/drawing/2014/main" id="{7B6E076C-C1A0-8DA8-D773-59D10791F8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531" y="7288888"/>
            <a:ext cx="1972381" cy="3917865"/>
          </a:xfrm>
          <a:prstGeom prst="roundRect">
            <a:avLst>
              <a:gd name="adj" fmla="val 8534"/>
            </a:avLst>
          </a:prstGeom>
          <a:noFill/>
          <a:extLst>
            <a:ext uri="{909E8E84-426E-40DD-AFC4-6F175D3DCCD1}">
              <a14:hiddenFill xmlns:a14="http://schemas.microsoft.com/office/drawing/2010/main">
                <a:solidFill>
                  <a:srgbClr val="FFFFFF"/>
                </a:solidFill>
              </a14:hiddenFill>
            </a:ext>
          </a:extLst>
        </p:spPr>
      </p:pic>
      <p:pic>
        <p:nvPicPr>
          <p:cNvPr id="13" name="Picture 4" descr="Dip-Pen Nanolithography - an overview | ScienceDirect Topics">
            <a:extLst>
              <a:ext uri="{FF2B5EF4-FFF2-40B4-BE49-F238E27FC236}">
                <a16:creationId xmlns:a16="http://schemas.microsoft.com/office/drawing/2014/main" id="{9578EC25-01F6-5F55-4CEE-3E117E52ADE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4552"/>
          <a:stretch/>
        </p:blipFill>
        <p:spPr bwMode="auto">
          <a:xfrm>
            <a:off x="8692986" y="-3542331"/>
            <a:ext cx="3063206" cy="2981805"/>
          </a:xfrm>
          <a:prstGeom prst="roundRect">
            <a:avLst>
              <a:gd name="adj" fmla="val 1239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53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390" name="Picture 6" descr="Future Nanotechnology Inventions are Life Savers – Read to Know –  HitechNectar">
            <a:extLst>
              <a:ext uri="{FF2B5EF4-FFF2-40B4-BE49-F238E27FC236}">
                <a16:creationId xmlns:a16="http://schemas.microsoft.com/office/drawing/2014/main" id="{8B802A24-94AC-2AFE-A250-D7A5235DA9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3" r="2973"/>
          <a:stretch/>
        </p:blipFill>
        <p:spPr bwMode="auto">
          <a:xfrm flipH="1">
            <a:off x="0" y="-6862566"/>
            <a:ext cx="12192000" cy="6862566"/>
          </a:xfrm>
          <a:prstGeom prst="rect">
            <a:avLst/>
          </a:prstGeom>
          <a:noFill/>
          <a:extLst>
            <a:ext uri="{909E8E84-426E-40DD-AFC4-6F175D3DCCD1}">
              <a14:hiddenFill xmlns:a14="http://schemas.microsoft.com/office/drawing/2010/main">
                <a:solidFill>
                  <a:srgbClr val="FFFFFF"/>
                </a:solidFill>
              </a14:hiddenFill>
            </a:ext>
          </a:extLst>
        </p:spPr>
      </p:pic>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sp>
        <p:nvSpPr>
          <p:cNvPr id="3" name="TextBox 2">
            <a:extLst>
              <a:ext uri="{FF2B5EF4-FFF2-40B4-BE49-F238E27FC236}">
                <a16:creationId xmlns:a16="http://schemas.microsoft.com/office/drawing/2014/main" id="{2D54F59A-0854-FB42-B3DC-FA0B8A173D44}"/>
              </a:ext>
            </a:extLst>
          </p:cNvPr>
          <p:cNvSpPr txBox="1"/>
          <p:nvPr/>
        </p:nvSpPr>
        <p:spPr>
          <a:xfrm>
            <a:off x="6392087" y="7288888"/>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1992…</a:t>
            </a:r>
            <a:endParaRPr lang="en-PH" sz="7200" spc="1500" dirty="0">
              <a:solidFill>
                <a:schemeClr val="bg1"/>
              </a:solidFill>
              <a:latin typeface="Pristina" panose="03060402040406080204" pitchFamily="66" charset="0"/>
            </a:endParaRPr>
          </a:p>
        </p:txBody>
      </p:sp>
      <p:pic>
        <p:nvPicPr>
          <p:cNvPr id="16392" name="Picture 8" descr="Nanotechnology Timeline | National Nanotechnology Initiative">
            <a:extLst>
              <a:ext uri="{FF2B5EF4-FFF2-40B4-BE49-F238E27FC236}">
                <a16:creationId xmlns:a16="http://schemas.microsoft.com/office/drawing/2014/main" id="{20B22069-C441-6CC2-111D-1831BBBD1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626" y="2009289"/>
            <a:ext cx="6085131" cy="4848711"/>
          </a:xfrm>
          <a:prstGeom prst="roundRect">
            <a:avLst>
              <a:gd name="adj" fmla="val 7249"/>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6589CF-992D-5972-29B2-73F8350F1610}"/>
              </a:ext>
            </a:extLst>
          </p:cNvPr>
          <p:cNvSpPr txBox="1"/>
          <p:nvPr/>
        </p:nvSpPr>
        <p:spPr>
          <a:xfrm>
            <a:off x="361461" y="334855"/>
            <a:ext cx="4292777" cy="2246769"/>
          </a:xfrm>
          <a:prstGeom prst="rect">
            <a:avLst/>
          </a:prstGeom>
          <a:noFill/>
        </p:spPr>
        <p:txBody>
          <a:bodyPr wrap="square" rtlCol="0">
            <a:spAutoFit/>
          </a:bodyPr>
          <a:lstStyle/>
          <a:p>
            <a:pPr algn="just"/>
            <a:r>
              <a:rPr lang="en-US" sz="2000" dirty="0">
                <a:solidFill>
                  <a:schemeClr val="bg1"/>
                </a:solidFill>
                <a:latin typeface="Amasis MT Pro" panose="02040504050005020304" pitchFamily="18" charset="0"/>
              </a:rPr>
              <a:t>Cornell University researchers Wilson Ho and </a:t>
            </a:r>
            <a:r>
              <a:rPr lang="en-US" sz="2000" dirty="0" err="1">
                <a:solidFill>
                  <a:schemeClr val="bg1"/>
                </a:solidFill>
                <a:latin typeface="Amasis MT Pro" panose="02040504050005020304" pitchFamily="18" charset="0"/>
              </a:rPr>
              <a:t>Hyojune</a:t>
            </a:r>
            <a:r>
              <a:rPr lang="en-US" sz="2000" dirty="0">
                <a:solidFill>
                  <a:schemeClr val="bg1"/>
                </a:solidFill>
                <a:latin typeface="Amasis MT Pro" panose="02040504050005020304" pitchFamily="18" charset="0"/>
              </a:rPr>
              <a:t> Lee probed secrets of chemical bonding by assembling a molecule [iron carbonyl Fe(CO)2] from constituent components [iron (Fe) and carbon monoxide (CO)] with a scanning tunneling microscope</a:t>
            </a:r>
            <a:endParaRPr lang="en-PH" sz="2000" dirty="0">
              <a:solidFill>
                <a:schemeClr val="bg1"/>
              </a:solidFill>
              <a:latin typeface="Amasis MT Pro" panose="02040504050005020304" pitchFamily="18" charset="0"/>
            </a:endParaRPr>
          </a:p>
        </p:txBody>
      </p:sp>
      <p:sp>
        <p:nvSpPr>
          <p:cNvPr id="9" name="TextBox 8">
            <a:extLst>
              <a:ext uri="{FF2B5EF4-FFF2-40B4-BE49-F238E27FC236}">
                <a16:creationId xmlns:a16="http://schemas.microsoft.com/office/drawing/2014/main" id="{AABD274F-B5DB-BC86-CBDC-162457578F31}"/>
              </a:ext>
            </a:extLst>
          </p:cNvPr>
          <p:cNvSpPr txBox="1"/>
          <p:nvPr/>
        </p:nvSpPr>
        <p:spPr>
          <a:xfrm>
            <a:off x="996569" y="-1530503"/>
            <a:ext cx="4292777" cy="1200329"/>
          </a:xfrm>
          <a:prstGeom prst="rect">
            <a:avLst/>
          </a:prstGeom>
          <a:noFill/>
        </p:spPr>
        <p:txBody>
          <a:bodyPr wrap="square" rtlCol="0">
            <a:spAutoFit/>
          </a:bodyPr>
          <a:lstStyle/>
          <a:p>
            <a:pPr algn="just"/>
            <a:r>
              <a:rPr lang="en-US" dirty="0">
                <a:solidFill>
                  <a:schemeClr val="bg1"/>
                </a:solidFill>
                <a:latin typeface="Amasis MT Pro" panose="02040504050005020304" pitchFamily="18" charset="0"/>
              </a:rPr>
              <a:t>MCM-41 is a "mesoporous molecular sieve" silica nanomaterial with a hexagonal or "honeycomb" arrangement of its straight cylindrical pores</a:t>
            </a:r>
            <a:endParaRPr lang="en-PH" dirty="0">
              <a:solidFill>
                <a:schemeClr val="bg1"/>
              </a:solidFill>
              <a:latin typeface="Amasis MT Pro" panose="02040504050005020304" pitchFamily="18" charset="0"/>
            </a:endParaRPr>
          </a:p>
        </p:txBody>
      </p:sp>
      <p:sp>
        <p:nvSpPr>
          <p:cNvPr id="8" name="TextBox 7">
            <a:extLst>
              <a:ext uri="{FF2B5EF4-FFF2-40B4-BE49-F238E27FC236}">
                <a16:creationId xmlns:a16="http://schemas.microsoft.com/office/drawing/2014/main" id="{7335CE9E-63E9-217E-5494-D377CAB3B714}"/>
              </a:ext>
            </a:extLst>
          </p:cNvPr>
          <p:cNvSpPr txBox="1"/>
          <p:nvPr/>
        </p:nvSpPr>
        <p:spPr>
          <a:xfrm>
            <a:off x="3292475" y="2581624"/>
            <a:ext cx="5735386" cy="1200329"/>
          </a:xfrm>
          <a:prstGeom prst="rect">
            <a:avLst/>
          </a:prstGeom>
          <a:noFill/>
        </p:spPr>
        <p:txBody>
          <a:bodyPr wrap="square" rtlCol="0">
            <a:spAutoFit/>
          </a:bodyPr>
          <a:lstStyle/>
          <a:p>
            <a:pPr algn="just"/>
            <a:r>
              <a:rPr lang="en-US" sz="7200" spc="1500" dirty="0">
                <a:solidFill>
                  <a:schemeClr val="bg1"/>
                </a:solidFill>
                <a:latin typeface="Pristina" panose="03060402040406080204" pitchFamily="66" charset="0"/>
              </a:rPr>
              <a:t>IN 1999…</a:t>
            </a:r>
            <a:endParaRPr lang="en-PH" sz="7200" spc="1500" dirty="0">
              <a:solidFill>
                <a:schemeClr val="bg1"/>
              </a:solidFill>
              <a:latin typeface="Pristina" panose="03060402040406080204" pitchFamily="66" charset="0"/>
            </a:endParaRPr>
          </a:p>
        </p:txBody>
      </p:sp>
      <p:sp>
        <p:nvSpPr>
          <p:cNvPr id="11" name="TextBox 10">
            <a:extLst>
              <a:ext uri="{FF2B5EF4-FFF2-40B4-BE49-F238E27FC236}">
                <a16:creationId xmlns:a16="http://schemas.microsoft.com/office/drawing/2014/main" id="{DE3EA9DF-FC73-4944-A148-95BB1BAF56E2}"/>
              </a:ext>
            </a:extLst>
          </p:cNvPr>
          <p:cNvSpPr txBox="1"/>
          <p:nvPr/>
        </p:nvSpPr>
        <p:spPr>
          <a:xfrm>
            <a:off x="7590810" y="3944944"/>
            <a:ext cx="4292777" cy="2554545"/>
          </a:xfrm>
          <a:prstGeom prst="rect">
            <a:avLst/>
          </a:prstGeom>
          <a:noFill/>
        </p:spPr>
        <p:txBody>
          <a:bodyPr wrap="square" rtlCol="0">
            <a:spAutoFit/>
          </a:bodyPr>
          <a:lstStyle/>
          <a:p>
            <a:pPr algn="just"/>
            <a:r>
              <a:rPr lang="en-US" sz="2000" dirty="0">
                <a:solidFill>
                  <a:schemeClr val="bg1"/>
                </a:solidFill>
                <a:latin typeface="Amasis MT Pro" panose="02040504050005020304" pitchFamily="18" charset="0"/>
              </a:rPr>
              <a:t>Chad </a:t>
            </a:r>
            <a:r>
              <a:rPr lang="en-US" sz="2000" dirty="0" err="1">
                <a:solidFill>
                  <a:schemeClr val="bg1"/>
                </a:solidFill>
                <a:latin typeface="Amasis MT Pro" panose="02040504050005020304" pitchFamily="18" charset="0"/>
              </a:rPr>
              <a:t>Mirkin</a:t>
            </a:r>
            <a:r>
              <a:rPr lang="en-US" sz="2000" dirty="0">
                <a:solidFill>
                  <a:schemeClr val="bg1"/>
                </a:solidFill>
                <a:latin typeface="Amasis MT Pro" panose="02040504050005020304" pitchFamily="18" charset="0"/>
              </a:rPr>
              <a:t> at Northwestern University invented dip-pen nanolithography (DPN), leading to manufacturable, reproducible “writing” of electronic circuits as well as patterning of biomaterials for cell biology research, </a:t>
            </a:r>
            <a:r>
              <a:rPr lang="en-US" sz="2000" dirty="0" err="1">
                <a:solidFill>
                  <a:schemeClr val="bg1"/>
                </a:solidFill>
                <a:latin typeface="Amasis MT Pro" panose="02040504050005020304" pitchFamily="18" charset="0"/>
              </a:rPr>
              <a:t>nanoencryption</a:t>
            </a:r>
            <a:r>
              <a:rPr lang="en-US" sz="2000" dirty="0">
                <a:solidFill>
                  <a:schemeClr val="bg1"/>
                </a:solidFill>
                <a:latin typeface="Amasis MT Pro" panose="02040504050005020304" pitchFamily="18" charset="0"/>
              </a:rPr>
              <a:t>, and other applications. </a:t>
            </a:r>
            <a:endParaRPr lang="en-PH" sz="2000" dirty="0">
              <a:solidFill>
                <a:schemeClr val="bg1"/>
              </a:solidFill>
              <a:latin typeface="Amasis MT Pro" panose="02040504050005020304" pitchFamily="18" charset="0"/>
            </a:endParaRPr>
          </a:p>
        </p:txBody>
      </p:sp>
      <p:pic>
        <p:nvPicPr>
          <p:cNvPr id="17410" name="Picture 2" descr="Molecular self-assembly - Wikipedia">
            <a:extLst>
              <a:ext uri="{FF2B5EF4-FFF2-40B4-BE49-F238E27FC236}">
                <a16:creationId xmlns:a16="http://schemas.microsoft.com/office/drawing/2014/main" id="{F4D2B937-79E6-0FDF-A181-DB962B540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220" y="2705094"/>
            <a:ext cx="1972381" cy="3917865"/>
          </a:xfrm>
          <a:prstGeom prst="roundRect">
            <a:avLst>
              <a:gd name="adj" fmla="val 8534"/>
            </a:avLst>
          </a:prstGeom>
          <a:noFill/>
          <a:extLst>
            <a:ext uri="{909E8E84-426E-40DD-AFC4-6F175D3DCCD1}">
              <a14:hiddenFill xmlns:a14="http://schemas.microsoft.com/office/drawing/2010/main">
                <a:solidFill>
                  <a:srgbClr val="FFFFFF"/>
                </a:solidFill>
              </a14:hiddenFill>
            </a:ext>
          </a:extLst>
        </p:spPr>
      </p:pic>
      <p:pic>
        <p:nvPicPr>
          <p:cNvPr id="17412" name="Picture 4" descr="Dip-Pen Nanolithography - an overview | ScienceDirect Topics">
            <a:extLst>
              <a:ext uri="{FF2B5EF4-FFF2-40B4-BE49-F238E27FC236}">
                <a16:creationId xmlns:a16="http://schemas.microsoft.com/office/drawing/2014/main" id="{8FA331C6-CC82-A10B-098D-35EAA4D3849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552"/>
          <a:stretch/>
        </p:blipFill>
        <p:spPr bwMode="auto">
          <a:xfrm>
            <a:off x="8550443" y="353945"/>
            <a:ext cx="3063206" cy="2981805"/>
          </a:xfrm>
          <a:prstGeom prst="roundRect">
            <a:avLst>
              <a:gd name="adj" fmla="val 12392"/>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54CB432-E0FB-60EB-BDD8-34E248A161BB}"/>
              </a:ext>
            </a:extLst>
          </p:cNvPr>
          <p:cNvSpPr txBox="1"/>
          <p:nvPr/>
        </p:nvSpPr>
        <p:spPr>
          <a:xfrm>
            <a:off x="-6006296" y="2588285"/>
            <a:ext cx="5580485" cy="3416320"/>
          </a:xfrm>
          <a:prstGeom prst="rect">
            <a:avLst/>
          </a:prstGeom>
          <a:noFill/>
        </p:spPr>
        <p:txBody>
          <a:bodyPr wrap="square" rtlCol="0">
            <a:spAutoFit/>
          </a:bodyPr>
          <a:lstStyle/>
          <a:p>
            <a:pPr algn="just"/>
            <a:r>
              <a:rPr lang="en-US" dirty="0">
                <a:solidFill>
                  <a:schemeClr val="bg1"/>
                </a:solidFill>
                <a:latin typeface="Amasis MT Pro" panose="02040504050005020304" pitchFamily="18" charset="0"/>
              </a:rPr>
              <a:t>Consumer products making use of nanotechnology began appearing in the marketplace, including lightweight nanotechnology-enabled automobile bumpers that resist denting and scratching, golf balls that fly straighter, tennis rackets that are stiffer (therefore, the ball rebounds faster), baseball bats with better flex and "kick," nano-silver antibacterial socks, clear sunscreens, wrinkle- and stain-resistant clothing, deep-penetrating therapeutic cosmetics, scratch-resistant glass coatings, faster-recharging batteries for cordless electric tools, and improved displays for televisions, cell phones, and digital cameras.</a:t>
            </a:r>
            <a:endParaRPr lang="en-PH" dirty="0">
              <a:solidFill>
                <a:schemeClr val="bg1"/>
              </a:solidFill>
              <a:latin typeface="Amasis MT Pro" panose="02040504050005020304" pitchFamily="18" charset="0"/>
            </a:endParaRPr>
          </a:p>
        </p:txBody>
      </p:sp>
      <p:pic>
        <p:nvPicPr>
          <p:cNvPr id="13" name="Picture 2" descr="Nanotechnology and Society: From Lab to Consumer - ScienceDirect">
            <a:extLst>
              <a:ext uri="{FF2B5EF4-FFF2-40B4-BE49-F238E27FC236}">
                <a16:creationId xmlns:a16="http://schemas.microsoft.com/office/drawing/2014/main" id="{A0B47AA8-2402-C49C-817A-A4A2CBD516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8558" y="-4844651"/>
            <a:ext cx="4795029" cy="4398746"/>
          </a:xfrm>
          <a:prstGeom prst="roundRect">
            <a:avLst>
              <a:gd name="adj" fmla="val 7184"/>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53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40025" y="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8854" y="10268"/>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01" name="Group 100">
            <a:extLst>
              <a:ext uri="{FF2B5EF4-FFF2-40B4-BE49-F238E27FC236}">
                <a16:creationId xmlns:a16="http://schemas.microsoft.com/office/drawing/2014/main" id="{BB458AF7-9F29-4BDA-85E8-56CF8C9872E3}"/>
              </a:ext>
            </a:extLst>
          </p:cNvPr>
          <p:cNvGrpSpPr/>
          <p:nvPr/>
        </p:nvGrpSpPr>
        <p:grpSpPr>
          <a:xfrm>
            <a:off x="-8544771" y="5177"/>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4" name="Title 13">
            <a:extLst>
              <a:ext uri="{FF2B5EF4-FFF2-40B4-BE49-F238E27FC236}">
                <a16:creationId xmlns:a16="http://schemas.microsoft.com/office/drawing/2014/main" id="{11465E73-F162-09DE-80DB-2DEF815AA510}"/>
              </a:ext>
            </a:extLst>
          </p:cNvPr>
          <p:cNvSpPr>
            <a:spLocks noGrp="1"/>
          </p:cNvSpPr>
          <p:nvPr>
            <p:ph type="ctrTitle"/>
          </p:nvPr>
        </p:nvSpPr>
        <p:spPr>
          <a:xfrm>
            <a:off x="0" y="6214219"/>
            <a:ext cx="5586902" cy="1265461"/>
          </a:xfrm>
        </p:spPr>
        <p:txBody>
          <a:bodyPr>
            <a:noAutofit/>
          </a:bodyPr>
          <a:lstStyle/>
          <a:p>
            <a:r>
              <a:rPr lang="en-US" sz="3800" dirty="0">
                <a:latin typeface="Amasis MT Pro Black" panose="020B0604020202020204" pitchFamily="18" charset="0"/>
              </a:rPr>
              <a:t>NANOTECHNOLOGY</a:t>
            </a:r>
            <a:endParaRPr lang="en-PH" sz="3800" dirty="0">
              <a:latin typeface="Amasis MT Pro Black" panose="020B0604020202020204" pitchFamily="18" charset="0"/>
            </a:endParaRPr>
          </a:p>
        </p:txBody>
      </p:sp>
      <p:pic>
        <p:nvPicPr>
          <p:cNvPr id="151" name="Graphic 150" descr="Iceberg with solid fill">
            <a:extLst>
              <a:ext uri="{FF2B5EF4-FFF2-40B4-BE49-F238E27FC236}">
                <a16:creationId xmlns:a16="http://schemas.microsoft.com/office/drawing/2014/main" id="{DAF4AE2B-729F-53F1-8924-FC0768B96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68341" y="7022480"/>
            <a:ext cx="914400" cy="914400"/>
          </a:xfrm>
          <a:prstGeom prst="rect">
            <a:avLst/>
          </a:prstGeom>
        </p:spPr>
      </p:pic>
      <p:grpSp>
        <p:nvGrpSpPr>
          <p:cNvPr id="53" name="Group 52">
            <a:extLst>
              <a:ext uri="{FF2B5EF4-FFF2-40B4-BE49-F238E27FC236}">
                <a16:creationId xmlns:a16="http://schemas.microsoft.com/office/drawing/2014/main" id="{0013F18C-544E-29A3-E857-52EB371D0324}"/>
              </a:ext>
            </a:extLst>
          </p:cNvPr>
          <p:cNvGrpSpPr/>
          <p:nvPr/>
        </p:nvGrpSpPr>
        <p:grpSpPr>
          <a:xfrm>
            <a:off x="4385760" y="-6005267"/>
            <a:ext cx="8818588" cy="6010444"/>
            <a:chOff x="4196172" y="-380274"/>
            <a:chExt cx="8818588" cy="6010444"/>
          </a:xfrm>
          <a:blipFill>
            <a:blip r:embed="rId5"/>
            <a:stretch>
              <a:fillRect/>
            </a:stretch>
          </a:blipFill>
        </p:grpSpPr>
        <p:grpSp>
          <p:nvGrpSpPr>
            <p:cNvPr id="147" name="Group 146">
              <a:extLst>
                <a:ext uri="{FF2B5EF4-FFF2-40B4-BE49-F238E27FC236}">
                  <a16:creationId xmlns:a16="http://schemas.microsoft.com/office/drawing/2014/main" id="{E206C23E-44C3-ABC6-3B0D-63BDB37D084F}"/>
                </a:ext>
              </a:extLst>
            </p:cNvPr>
            <p:cNvGrpSpPr/>
            <p:nvPr/>
          </p:nvGrpSpPr>
          <p:grpSpPr>
            <a:xfrm>
              <a:off x="4196172" y="-380274"/>
              <a:ext cx="8818588" cy="5675151"/>
              <a:chOff x="3941099" y="1618215"/>
              <a:chExt cx="8818588" cy="5675151"/>
            </a:xfrm>
            <a:grpFill/>
          </p:grpSpPr>
          <p:grpSp>
            <p:nvGrpSpPr>
              <p:cNvPr id="143" name="Group 142">
                <a:extLst>
                  <a:ext uri="{FF2B5EF4-FFF2-40B4-BE49-F238E27FC236}">
                    <a16:creationId xmlns:a16="http://schemas.microsoft.com/office/drawing/2014/main" id="{D0DE34CA-487D-CE42-660C-3A01D7CE584D}"/>
                  </a:ext>
                </a:extLst>
              </p:cNvPr>
              <p:cNvGrpSpPr/>
              <p:nvPr/>
            </p:nvGrpSpPr>
            <p:grpSpPr>
              <a:xfrm>
                <a:off x="3941099" y="1618215"/>
                <a:ext cx="8818588" cy="5675151"/>
                <a:chOff x="3941099" y="1618215"/>
                <a:chExt cx="8818588" cy="5675151"/>
              </a:xfrm>
              <a:grpFill/>
            </p:grpSpPr>
            <p:sp>
              <p:nvSpPr>
                <p:cNvPr id="62" name="Flowchart: Preparation 61">
                  <a:extLst>
                    <a:ext uri="{FF2B5EF4-FFF2-40B4-BE49-F238E27FC236}">
                      <a16:creationId xmlns:a16="http://schemas.microsoft.com/office/drawing/2014/main" id="{FEA116A7-1FBD-7783-BDD0-606F55A6B074}"/>
                    </a:ext>
                  </a:extLst>
                </p:cNvPr>
                <p:cNvSpPr/>
                <p:nvPr/>
              </p:nvSpPr>
              <p:spPr>
                <a:xfrm>
                  <a:off x="5655351" y="258481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141" name="Group 140">
                  <a:extLst>
                    <a:ext uri="{FF2B5EF4-FFF2-40B4-BE49-F238E27FC236}">
                      <a16:creationId xmlns:a16="http://schemas.microsoft.com/office/drawing/2014/main" id="{A388D83B-C578-D340-45D8-814988115140}"/>
                    </a:ext>
                  </a:extLst>
                </p:cNvPr>
                <p:cNvGrpSpPr/>
                <p:nvPr/>
              </p:nvGrpSpPr>
              <p:grpSpPr>
                <a:xfrm>
                  <a:off x="3941099" y="1618215"/>
                  <a:ext cx="8818588" cy="5675151"/>
                  <a:chOff x="3941099" y="1618215"/>
                  <a:chExt cx="8818588" cy="5675151"/>
                </a:xfrm>
                <a:grpFill/>
              </p:grpSpPr>
              <p:grpSp>
                <p:nvGrpSpPr>
                  <p:cNvPr id="61" name="Group 60">
                    <a:extLst>
                      <a:ext uri="{FF2B5EF4-FFF2-40B4-BE49-F238E27FC236}">
                        <a16:creationId xmlns:a16="http://schemas.microsoft.com/office/drawing/2014/main" id="{B901BD93-8DD3-88AC-9281-C459581E7842}"/>
                      </a:ext>
                    </a:extLst>
                  </p:cNvPr>
                  <p:cNvGrpSpPr/>
                  <p:nvPr/>
                </p:nvGrpSpPr>
                <p:grpSpPr>
                  <a:xfrm>
                    <a:off x="4859386" y="1618215"/>
                    <a:ext cx="7900301" cy="5675151"/>
                    <a:chOff x="4859386" y="1618215"/>
                    <a:chExt cx="7900301" cy="5675151"/>
                  </a:xfrm>
                  <a:grpFill/>
                </p:grpSpPr>
                <p:grpSp>
                  <p:nvGrpSpPr>
                    <p:cNvPr id="23" name="Group 22">
                      <a:extLst>
                        <a:ext uri="{FF2B5EF4-FFF2-40B4-BE49-F238E27FC236}">
                          <a16:creationId xmlns:a16="http://schemas.microsoft.com/office/drawing/2014/main" id="{2C5BE2D4-3C90-16AF-E50B-4B7D8266E7D2}"/>
                        </a:ext>
                      </a:extLst>
                    </p:cNvPr>
                    <p:cNvGrpSpPr/>
                    <p:nvPr/>
                  </p:nvGrpSpPr>
                  <p:grpSpPr>
                    <a:xfrm>
                      <a:off x="9217219" y="2109771"/>
                      <a:ext cx="2669661" cy="2749999"/>
                      <a:chOff x="6778297" y="3471897"/>
                      <a:chExt cx="2669661" cy="2749999"/>
                    </a:xfrm>
                    <a:grpFill/>
                  </p:grpSpPr>
                  <p:sp>
                    <p:nvSpPr>
                      <p:cNvPr id="16" name="Flowchart: Preparation 15">
                        <a:extLst>
                          <a:ext uri="{FF2B5EF4-FFF2-40B4-BE49-F238E27FC236}">
                            <a16:creationId xmlns:a16="http://schemas.microsoft.com/office/drawing/2014/main" id="{DF4C0599-541D-8E58-75BD-4BF2E83DBBFE}"/>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Flowchart: Preparation 16">
                        <a:extLst>
                          <a:ext uri="{FF2B5EF4-FFF2-40B4-BE49-F238E27FC236}">
                            <a16:creationId xmlns:a16="http://schemas.microsoft.com/office/drawing/2014/main" id="{59D2AA54-B679-3C1F-5B44-71E67FF63E1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Flowchart: Preparation 17">
                        <a:extLst>
                          <a:ext uri="{FF2B5EF4-FFF2-40B4-BE49-F238E27FC236}">
                            <a16:creationId xmlns:a16="http://schemas.microsoft.com/office/drawing/2014/main" id="{C4AA5379-DEC1-52DD-4071-A53521DD1774}"/>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Flowchart: Preparation 18">
                        <a:extLst>
                          <a:ext uri="{FF2B5EF4-FFF2-40B4-BE49-F238E27FC236}">
                            <a16:creationId xmlns:a16="http://schemas.microsoft.com/office/drawing/2014/main" id="{D03AEEAC-9660-8141-5F7C-0B3A6204D78A}"/>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Flowchart: Preparation 19">
                        <a:extLst>
                          <a:ext uri="{FF2B5EF4-FFF2-40B4-BE49-F238E27FC236}">
                            <a16:creationId xmlns:a16="http://schemas.microsoft.com/office/drawing/2014/main" id="{2DD2E8E8-56C2-87B1-9934-58FF7AF720AC}"/>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Flowchart: Preparation 20">
                        <a:extLst>
                          <a:ext uri="{FF2B5EF4-FFF2-40B4-BE49-F238E27FC236}">
                            <a16:creationId xmlns:a16="http://schemas.microsoft.com/office/drawing/2014/main" id="{19D0D57A-1ED9-3134-13B0-01A364478CD5}"/>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Flowchart: Preparation 21">
                        <a:extLst>
                          <a:ext uri="{FF2B5EF4-FFF2-40B4-BE49-F238E27FC236}">
                            <a16:creationId xmlns:a16="http://schemas.microsoft.com/office/drawing/2014/main" id="{AAF15023-DBB7-9CB3-7C67-6FD4A11FD3F5}"/>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24" name="Group 23">
                      <a:extLst>
                        <a:ext uri="{FF2B5EF4-FFF2-40B4-BE49-F238E27FC236}">
                          <a16:creationId xmlns:a16="http://schemas.microsoft.com/office/drawing/2014/main" id="{E86104DD-CD58-5D2C-76D1-6F529B0191B3}"/>
                        </a:ext>
                      </a:extLst>
                    </p:cNvPr>
                    <p:cNvGrpSpPr/>
                    <p:nvPr/>
                  </p:nvGrpSpPr>
                  <p:grpSpPr>
                    <a:xfrm>
                      <a:off x="6584025" y="1618215"/>
                      <a:ext cx="2669661" cy="2749999"/>
                      <a:chOff x="6778297" y="3471897"/>
                      <a:chExt cx="2669661" cy="2749999"/>
                    </a:xfrm>
                    <a:grpFill/>
                  </p:grpSpPr>
                  <p:sp>
                    <p:nvSpPr>
                      <p:cNvPr id="25" name="Flowchart: Preparation 24">
                        <a:extLst>
                          <a:ext uri="{FF2B5EF4-FFF2-40B4-BE49-F238E27FC236}">
                            <a16:creationId xmlns:a16="http://schemas.microsoft.com/office/drawing/2014/main" id="{375903DD-E352-824D-4AF8-368141E9E093}"/>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Flowchart: Preparation 25">
                        <a:extLst>
                          <a:ext uri="{FF2B5EF4-FFF2-40B4-BE49-F238E27FC236}">
                            <a16:creationId xmlns:a16="http://schemas.microsoft.com/office/drawing/2014/main" id="{7E5B25F8-A84A-49E0-8205-73A55C7B629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Flowchart: Preparation 26">
                        <a:extLst>
                          <a:ext uri="{FF2B5EF4-FFF2-40B4-BE49-F238E27FC236}">
                            <a16:creationId xmlns:a16="http://schemas.microsoft.com/office/drawing/2014/main" id="{9190FE50-4BD0-DFE7-3E95-5DB7BCE6E76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Flowchart: Preparation 27">
                        <a:extLst>
                          <a:ext uri="{FF2B5EF4-FFF2-40B4-BE49-F238E27FC236}">
                            <a16:creationId xmlns:a16="http://schemas.microsoft.com/office/drawing/2014/main" id="{730E9383-627C-D80C-D425-D0365FCFE574}"/>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Flowchart: Preparation 28">
                        <a:extLst>
                          <a:ext uri="{FF2B5EF4-FFF2-40B4-BE49-F238E27FC236}">
                            <a16:creationId xmlns:a16="http://schemas.microsoft.com/office/drawing/2014/main" id="{FBB6AE28-7200-1F35-7310-85984EC89FA7}"/>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Flowchart: Preparation 29">
                        <a:extLst>
                          <a:ext uri="{FF2B5EF4-FFF2-40B4-BE49-F238E27FC236}">
                            <a16:creationId xmlns:a16="http://schemas.microsoft.com/office/drawing/2014/main" id="{1C1F3607-6CBE-18C3-0B65-DEE09AAE8560}"/>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Flowchart: Preparation 30">
                        <a:extLst>
                          <a:ext uri="{FF2B5EF4-FFF2-40B4-BE49-F238E27FC236}">
                            <a16:creationId xmlns:a16="http://schemas.microsoft.com/office/drawing/2014/main" id="{0D3DD0A6-EF8E-2AAA-2D21-E05F24AC92FE}"/>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2" name="Group 31">
                      <a:extLst>
                        <a:ext uri="{FF2B5EF4-FFF2-40B4-BE49-F238E27FC236}">
                          <a16:creationId xmlns:a16="http://schemas.microsoft.com/office/drawing/2014/main" id="{145AAC28-8FDB-3F24-86C2-A6BC1ED1E582}"/>
                        </a:ext>
                      </a:extLst>
                    </p:cNvPr>
                    <p:cNvGrpSpPr/>
                    <p:nvPr/>
                  </p:nvGrpSpPr>
                  <p:grpSpPr>
                    <a:xfrm>
                      <a:off x="10090026" y="4543367"/>
                      <a:ext cx="2669661" cy="2749999"/>
                      <a:chOff x="6778297" y="3471897"/>
                      <a:chExt cx="2669661" cy="2749999"/>
                    </a:xfrm>
                    <a:grpFill/>
                  </p:grpSpPr>
                  <p:sp>
                    <p:nvSpPr>
                      <p:cNvPr id="33" name="Flowchart: Preparation 32">
                        <a:extLst>
                          <a:ext uri="{FF2B5EF4-FFF2-40B4-BE49-F238E27FC236}">
                            <a16:creationId xmlns:a16="http://schemas.microsoft.com/office/drawing/2014/main" id="{C6D09784-329E-E43E-1CCF-6D6B48DEB269}"/>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Flowchart: Preparation 33">
                        <a:extLst>
                          <a:ext uri="{FF2B5EF4-FFF2-40B4-BE49-F238E27FC236}">
                            <a16:creationId xmlns:a16="http://schemas.microsoft.com/office/drawing/2014/main" id="{B918793C-E74D-FAA6-929C-7425085F4188}"/>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Flowchart: Preparation 34">
                        <a:extLst>
                          <a:ext uri="{FF2B5EF4-FFF2-40B4-BE49-F238E27FC236}">
                            <a16:creationId xmlns:a16="http://schemas.microsoft.com/office/drawing/2014/main" id="{91DAAA51-AD0F-23AA-6C6E-7575D55CDF6E}"/>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Flowchart: Preparation 35">
                        <a:extLst>
                          <a:ext uri="{FF2B5EF4-FFF2-40B4-BE49-F238E27FC236}">
                            <a16:creationId xmlns:a16="http://schemas.microsoft.com/office/drawing/2014/main" id="{30EAD0F5-79C9-97BE-17F9-3920CF5E35F6}"/>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Flowchart: Preparation 36">
                        <a:extLst>
                          <a:ext uri="{FF2B5EF4-FFF2-40B4-BE49-F238E27FC236}">
                            <a16:creationId xmlns:a16="http://schemas.microsoft.com/office/drawing/2014/main" id="{56BA724F-DDC1-DC44-412B-FAB9DE4BF34D}"/>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Flowchart: Preparation 37">
                        <a:extLst>
                          <a:ext uri="{FF2B5EF4-FFF2-40B4-BE49-F238E27FC236}">
                            <a16:creationId xmlns:a16="http://schemas.microsoft.com/office/drawing/2014/main" id="{F9CAE7DB-D103-8D0E-A295-A1BAD92C3088}"/>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Flowchart: Preparation 38">
                        <a:extLst>
                          <a:ext uri="{FF2B5EF4-FFF2-40B4-BE49-F238E27FC236}">
                            <a16:creationId xmlns:a16="http://schemas.microsoft.com/office/drawing/2014/main" id="{61BC81D7-17C7-6094-B710-097CE018026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0" name="Group 39">
                      <a:extLst>
                        <a:ext uri="{FF2B5EF4-FFF2-40B4-BE49-F238E27FC236}">
                          <a16:creationId xmlns:a16="http://schemas.microsoft.com/office/drawing/2014/main" id="{EA650E67-7E4F-8A50-4F33-49B5D0DFDE3A}"/>
                        </a:ext>
                      </a:extLst>
                    </p:cNvPr>
                    <p:cNvGrpSpPr/>
                    <p:nvPr/>
                  </p:nvGrpSpPr>
                  <p:grpSpPr>
                    <a:xfrm>
                      <a:off x="7380865" y="4066065"/>
                      <a:ext cx="2794008" cy="2749999"/>
                      <a:chOff x="6653950" y="3471897"/>
                      <a:chExt cx="2794008" cy="2749999"/>
                    </a:xfrm>
                    <a:grpFill/>
                  </p:grpSpPr>
                  <p:sp>
                    <p:nvSpPr>
                      <p:cNvPr id="41" name="Flowchart: Preparation 40">
                        <a:extLst>
                          <a:ext uri="{FF2B5EF4-FFF2-40B4-BE49-F238E27FC236}">
                            <a16:creationId xmlns:a16="http://schemas.microsoft.com/office/drawing/2014/main" id="{332FF79C-C158-3A4F-257A-C2A6206E456B}"/>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Flowchart: Preparation 41">
                        <a:extLst>
                          <a:ext uri="{FF2B5EF4-FFF2-40B4-BE49-F238E27FC236}">
                            <a16:creationId xmlns:a16="http://schemas.microsoft.com/office/drawing/2014/main" id="{082F4C04-4DD5-CF6E-89F7-1D46033B5759}"/>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3" name="Flowchart: Preparation 42">
                        <a:extLst>
                          <a:ext uri="{FF2B5EF4-FFF2-40B4-BE49-F238E27FC236}">
                            <a16:creationId xmlns:a16="http://schemas.microsoft.com/office/drawing/2014/main" id="{4FC871DF-79E8-05B0-6DF1-27173555E31A}"/>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Flowchart: Preparation 43">
                        <a:extLst>
                          <a:ext uri="{FF2B5EF4-FFF2-40B4-BE49-F238E27FC236}">
                            <a16:creationId xmlns:a16="http://schemas.microsoft.com/office/drawing/2014/main" id="{86D7CD45-7DCF-5E06-14AB-61701036F99F}"/>
                          </a:ext>
                        </a:extLst>
                      </p:cNvPr>
                      <p:cNvSpPr/>
                      <p:nvPr/>
                    </p:nvSpPr>
                    <p:spPr>
                      <a:xfrm>
                        <a:off x="6653950" y="48610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Flowchart: Preparation 44">
                        <a:extLst>
                          <a:ext uri="{FF2B5EF4-FFF2-40B4-BE49-F238E27FC236}">
                            <a16:creationId xmlns:a16="http://schemas.microsoft.com/office/drawing/2014/main" id="{0350EEC2-0A31-38A9-4D85-6194AD4B931D}"/>
                          </a:ext>
                        </a:extLst>
                      </p:cNvPr>
                      <p:cNvSpPr/>
                      <p:nvPr/>
                    </p:nvSpPr>
                    <p:spPr>
                      <a:xfrm>
                        <a:off x="6682248" y="394097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Flowchart: Preparation 45">
                        <a:extLst>
                          <a:ext uri="{FF2B5EF4-FFF2-40B4-BE49-F238E27FC236}">
                            <a16:creationId xmlns:a16="http://schemas.microsoft.com/office/drawing/2014/main" id="{B884A659-F1C4-5E23-46C4-154E53D99207}"/>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7" name="Flowchart: Preparation 46">
                        <a:extLst>
                          <a:ext uri="{FF2B5EF4-FFF2-40B4-BE49-F238E27FC236}">
                            <a16:creationId xmlns:a16="http://schemas.microsoft.com/office/drawing/2014/main" id="{E4512620-ED33-3520-5484-DE6523E89DF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84B07FDC-A098-A4BC-DCBD-99C44186520B}"/>
                        </a:ext>
                      </a:extLst>
                    </p:cNvPr>
                    <p:cNvGrpSpPr/>
                    <p:nvPr/>
                  </p:nvGrpSpPr>
                  <p:grpSpPr>
                    <a:xfrm>
                      <a:off x="4859386" y="3512038"/>
                      <a:ext cx="2669661" cy="2749999"/>
                      <a:chOff x="6778297" y="3471897"/>
                      <a:chExt cx="2669661" cy="2749999"/>
                    </a:xfrm>
                    <a:grpFill/>
                  </p:grpSpPr>
                  <p:sp>
                    <p:nvSpPr>
                      <p:cNvPr id="49" name="Flowchart: Preparation 48">
                        <a:extLst>
                          <a:ext uri="{FF2B5EF4-FFF2-40B4-BE49-F238E27FC236}">
                            <a16:creationId xmlns:a16="http://schemas.microsoft.com/office/drawing/2014/main" id="{7D115BDA-6435-70A4-8EB2-DA9423B01681}"/>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Flowchart: Preparation 51">
                        <a:extLst>
                          <a:ext uri="{FF2B5EF4-FFF2-40B4-BE49-F238E27FC236}">
                            <a16:creationId xmlns:a16="http://schemas.microsoft.com/office/drawing/2014/main" id="{5A6A0F5E-209D-9BEA-09E5-42992200ECBD}"/>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4" name="Flowchart: Preparation 53">
                        <a:extLst>
                          <a:ext uri="{FF2B5EF4-FFF2-40B4-BE49-F238E27FC236}">
                            <a16:creationId xmlns:a16="http://schemas.microsoft.com/office/drawing/2014/main" id="{2E489E06-F711-B438-6AC0-46BA4022121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5" name="Flowchart: Preparation 54">
                        <a:extLst>
                          <a:ext uri="{FF2B5EF4-FFF2-40B4-BE49-F238E27FC236}">
                            <a16:creationId xmlns:a16="http://schemas.microsoft.com/office/drawing/2014/main" id="{89CD0833-E1ED-3C7B-4300-12C63448BA1D}"/>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7" name="Flowchart: Preparation 56">
                        <a:extLst>
                          <a:ext uri="{FF2B5EF4-FFF2-40B4-BE49-F238E27FC236}">
                            <a16:creationId xmlns:a16="http://schemas.microsoft.com/office/drawing/2014/main" id="{0D44CA84-86EE-6F95-5FCF-92FBE356BD51}"/>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9" name="Flowchart: Preparation 58">
                        <a:extLst>
                          <a:ext uri="{FF2B5EF4-FFF2-40B4-BE49-F238E27FC236}">
                            <a16:creationId xmlns:a16="http://schemas.microsoft.com/office/drawing/2014/main" id="{BE765A9F-9874-24BA-5CEA-0503213C2A9B}"/>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0" name="Flowchart: Preparation 59">
                        <a:extLst>
                          <a:ext uri="{FF2B5EF4-FFF2-40B4-BE49-F238E27FC236}">
                            <a16:creationId xmlns:a16="http://schemas.microsoft.com/office/drawing/2014/main" id="{7366258E-DF37-08A8-CBC2-F8F14798C103}"/>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
                <p:nvSpPr>
                  <p:cNvPr id="65" name="Flowchart: Preparation 64">
                    <a:extLst>
                      <a:ext uri="{FF2B5EF4-FFF2-40B4-BE49-F238E27FC236}">
                        <a16:creationId xmlns:a16="http://schemas.microsoft.com/office/drawing/2014/main" id="{A7A42C14-CA73-C4D5-C40F-852D82981CC7}"/>
                      </a:ext>
                    </a:extLst>
                  </p:cNvPr>
                  <p:cNvSpPr/>
                  <p:nvPr/>
                </p:nvSpPr>
                <p:spPr>
                  <a:xfrm>
                    <a:off x="3941099" y="1863279"/>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2" name="Flowchart: Preparation 141">
                  <a:extLst>
                    <a:ext uri="{FF2B5EF4-FFF2-40B4-BE49-F238E27FC236}">
                      <a16:creationId xmlns:a16="http://schemas.microsoft.com/office/drawing/2014/main" id="{065F42A4-3DB6-C577-5897-D11C1523B87C}"/>
                    </a:ext>
                  </a:extLst>
                </p:cNvPr>
                <p:cNvSpPr/>
                <p:nvPr/>
              </p:nvSpPr>
              <p:spPr>
                <a:xfrm>
                  <a:off x="4026083" y="544527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4" name="Flowchart: Preparation 143">
                <a:extLst>
                  <a:ext uri="{FF2B5EF4-FFF2-40B4-BE49-F238E27FC236}">
                    <a16:creationId xmlns:a16="http://schemas.microsoft.com/office/drawing/2014/main" id="{A16FA53A-15EC-FB61-256C-94675D2164D3}"/>
                  </a:ext>
                </a:extLst>
              </p:cNvPr>
              <p:cNvSpPr/>
              <p:nvPr/>
            </p:nvSpPr>
            <p:spPr>
              <a:xfrm>
                <a:off x="4774539" y="307986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5" name="Flowchart: Preparation 144">
                <a:extLst>
                  <a:ext uri="{FF2B5EF4-FFF2-40B4-BE49-F238E27FC236}">
                    <a16:creationId xmlns:a16="http://schemas.microsoft.com/office/drawing/2014/main" id="{15CBF5C5-EB28-D15F-6B1C-A0A02FBEC94B}"/>
                  </a:ext>
                </a:extLst>
              </p:cNvPr>
              <p:cNvSpPr/>
              <p:nvPr/>
            </p:nvSpPr>
            <p:spPr>
              <a:xfrm>
                <a:off x="3941099" y="358960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6" name="Flowchart: Preparation 145">
                <a:extLst>
                  <a:ext uri="{FF2B5EF4-FFF2-40B4-BE49-F238E27FC236}">
                    <a16:creationId xmlns:a16="http://schemas.microsoft.com/office/drawing/2014/main" id="{D3093F45-885A-89AA-DF9B-650BA6338803}"/>
                  </a:ext>
                </a:extLst>
              </p:cNvPr>
              <p:cNvSpPr/>
              <p:nvPr/>
            </p:nvSpPr>
            <p:spPr>
              <a:xfrm>
                <a:off x="4043801" y="44678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6" name="Flowchart: Preparation 5">
              <a:extLst>
                <a:ext uri="{FF2B5EF4-FFF2-40B4-BE49-F238E27FC236}">
                  <a16:creationId xmlns:a16="http://schemas.microsoft.com/office/drawing/2014/main" id="{194FF3BF-04CB-244B-FB5F-68D8B533615B}"/>
                </a:ext>
              </a:extLst>
            </p:cNvPr>
            <p:cNvSpPr/>
            <p:nvPr/>
          </p:nvSpPr>
          <p:spPr>
            <a:xfrm>
              <a:off x="5140177" y="391314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en-PH" dirty="0"/>
            </a:p>
          </p:txBody>
        </p:sp>
        <p:sp>
          <p:nvSpPr>
            <p:cNvPr id="8" name="Flowchart: Preparation 7">
              <a:extLst>
                <a:ext uri="{FF2B5EF4-FFF2-40B4-BE49-F238E27FC236}">
                  <a16:creationId xmlns:a16="http://schemas.microsoft.com/office/drawing/2014/main" id="{4B3C80E2-20BB-8265-CF65-A398A5748878}"/>
                </a:ext>
              </a:extLst>
            </p:cNvPr>
            <p:cNvSpPr/>
            <p:nvPr/>
          </p:nvSpPr>
          <p:spPr>
            <a:xfrm>
              <a:off x="6798524" y="38920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Flowchart: Preparation 49">
              <a:extLst>
                <a:ext uri="{FF2B5EF4-FFF2-40B4-BE49-F238E27FC236}">
                  <a16:creationId xmlns:a16="http://schemas.microsoft.com/office/drawing/2014/main" id="{CB86B2A8-9A19-78D0-006F-1CBB1A2777B4}"/>
                </a:ext>
              </a:extLst>
            </p:cNvPr>
            <p:cNvSpPr/>
            <p:nvPr/>
          </p:nvSpPr>
          <p:spPr>
            <a:xfrm>
              <a:off x="5969351" y="440708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Flowchart: Preparation 50">
              <a:extLst>
                <a:ext uri="{FF2B5EF4-FFF2-40B4-BE49-F238E27FC236}">
                  <a16:creationId xmlns:a16="http://schemas.microsoft.com/office/drawing/2014/main" id="{ED3E2577-048F-F79E-02B6-811788D0CC4C}"/>
                </a:ext>
              </a:extLst>
            </p:cNvPr>
            <p:cNvSpPr/>
            <p:nvPr/>
          </p:nvSpPr>
          <p:spPr>
            <a:xfrm>
              <a:off x="6837668" y="48091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8" name="TextBox 57">
            <a:extLst>
              <a:ext uri="{FF2B5EF4-FFF2-40B4-BE49-F238E27FC236}">
                <a16:creationId xmlns:a16="http://schemas.microsoft.com/office/drawing/2014/main" id="{9563B937-0580-7CEA-21A6-8AEDDED522ED}"/>
              </a:ext>
            </a:extLst>
          </p:cNvPr>
          <p:cNvSpPr txBox="1"/>
          <p:nvPr/>
        </p:nvSpPr>
        <p:spPr>
          <a:xfrm>
            <a:off x="421640" y="7311593"/>
            <a:ext cx="5130609" cy="369332"/>
          </a:xfrm>
          <a:prstGeom prst="rect">
            <a:avLst/>
          </a:prstGeom>
          <a:noFill/>
        </p:spPr>
        <p:txBody>
          <a:bodyPr wrap="square">
            <a:spAutoFit/>
          </a:bodyPr>
          <a:lstStyle/>
          <a:p>
            <a:r>
              <a:rPr lang="en-US" b="0" i="0" u="none" strike="noStrike" dirty="0">
                <a:solidFill>
                  <a:srgbClr val="000000"/>
                </a:solidFill>
                <a:effectLst/>
                <a:latin typeface="Amasis MT Pro" panose="020B0604020202020204" pitchFamily="18" charset="0"/>
              </a:rPr>
              <a:t>| Manipulating the World at the Molecular Level |</a:t>
            </a:r>
            <a:endParaRPr lang="en-PH" dirty="0">
              <a:latin typeface="Amasis MT Pro" panose="020B0604020202020204" pitchFamily="18" charset="0"/>
            </a:endParaRPr>
          </a:p>
        </p:txBody>
      </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2358257699"/>
                  </p:ext>
                </p:extLst>
              </p:nvPr>
            </p:nvGraphicFramePr>
            <p:xfrm>
              <a:off x="4042511" y="3161342"/>
              <a:ext cx="2758236" cy="2117182"/>
            </p:xfrm>
            <a:graphic>
              <a:graphicData uri="http://schemas.microsoft.com/office/drawing/2017/model3d">
                <am3d:model3d r:embed="rId6">
                  <am3d:spPr>
                    <a:xfrm>
                      <a:off x="0" y="0"/>
                      <a:ext cx="2758236" cy="2117182"/>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7"/>
                  </am3d:raster>
                  <am3d:objViewport viewportSz="32908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7"/>
              <a:stretch>
                <a:fillRect/>
              </a:stretch>
            </p:blipFill>
            <p:spPr>
              <a:xfrm>
                <a:off x="4042511" y="3161342"/>
                <a:ext cx="2758236" cy="2117182"/>
              </a:xfrm>
              <a:prstGeom prst="rect">
                <a:avLst/>
              </a:prstGeom>
            </p:spPr>
          </p:pic>
        </mc:Fallback>
      </mc:AlternateContent>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8883336" y="910"/>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1B5A11E1-0DA9-4063-A1CA-D7A4DA299E03}"/>
              </a:ext>
            </a:extLst>
          </p:cNvPr>
          <p:cNvGrpSpPr/>
          <p:nvPr/>
        </p:nvGrpSpPr>
        <p:grpSpPr>
          <a:xfrm>
            <a:off x="-9148563" y="0"/>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8359B4FF-42EE-4525-A012-CBD0A7E2B83C}"/>
              </a:ext>
            </a:extLst>
          </p:cNvPr>
          <p:cNvGrpSpPr/>
          <p:nvPr/>
        </p:nvGrpSpPr>
        <p:grpSpPr>
          <a:xfrm>
            <a:off x="-9443629" y="-2497"/>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70A01CA0-D570-4E70-9DAC-157B285ADEAC}"/>
              </a:ext>
            </a:extLst>
          </p:cNvPr>
          <p:cNvGrpSpPr/>
          <p:nvPr/>
        </p:nvGrpSpPr>
        <p:grpSpPr>
          <a:xfrm>
            <a:off x="-9762286" y="-1381"/>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spTree>
    <p:extLst>
      <p:ext uri="{BB962C8B-B14F-4D97-AF65-F5344CB8AC3E}">
        <p14:creationId xmlns:p14="http://schemas.microsoft.com/office/powerpoint/2010/main" val="30770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additive="sum">
                                        <p:cTn id="8" dur="1000" fill="hold"/>
                                        <p:tgtEl>
                                          <p:spTgt spid="8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8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8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8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2" presetClass="entr" presetSubtype="8" fill="hold" grpId="0" nodeType="withEffect">
                                  <p:stCondLst>
                                    <p:cond delay="0"/>
                                  </p:stCondLst>
                                  <p:childTnLst>
                                    <p:set>
                                      <p:cBhvr>
                                        <p:cTn id="13" dur="1" fill="hold">
                                          <p:stCondLst>
                                            <p:cond delay="0"/>
                                          </p:stCondLst>
                                        </p:cTn>
                                        <p:tgtEl>
                                          <p:spTgt spid="165"/>
                                        </p:tgtEl>
                                        <p:attrNameLst>
                                          <p:attrName>style.visibility</p:attrName>
                                        </p:attrNameLst>
                                      </p:cBhvr>
                                      <p:to>
                                        <p:strVal val="visible"/>
                                      </p:to>
                                    </p:set>
                                    <p:anim calcmode="lin" valueType="num">
                                      <p:cBhvr additive="base">
                                        <p:cTn id="14" dur="500" fill="hold"/>
                                        <p:tgtEl>
                                          <p:spTgt spid="165"/>
                                        </p:tgtEl>
                                        <p:attrNameLst>
                                          <p:attrName>ppt_x</p:attrName>
                                        </p:attrNameLst>
                                      </p:cBhvr>
                                      <p:tavLst>
                                        <p:tav tm="0">
                                          <p:val>
                                            <p:strVal val="0-#ppt_w/2"/>
                                          </p:val>
                                        </p:tav>
                                        <p:tav tm="100000">
                                          <p:val>
                                            <p:strVal val="#ppt_x"/>
                                          </p:val>
                                        </p:tav>
                                      </p:tavLst>
                                    </p:anim>
                                    <p:anim calcmode="lin" valueType="num">
                                      <p:cBhvr additive="base">
                                        <p:cTn id="15" dur="500" fill="hold"/>
                                        <p:tgtEl>
                                          <p:spTgt spid="165"/>
                                        </p:tgtEl>
                                        <p:attrNameLst>
                                          <p:attrName>ppt_y</p:attrName>
                                        </p:attrNameLst>
                                      </p:cBhvr>
                                      <p:tavLst>
                                        <p:tav tm="0">
                                          <p:val>
                                            <p:strVal val="#ppt_y"/>
                                          </p:val>
                                        </p:tav>
                                        <p:tav tm="100000">
                                          <p:val>
                                            <p:strVal val="#ppt_y"/>
                                          </p:val>
                                        </p:tav>
                                      </p:tavLst>
                                    </p:anim>
                                  </p:childTnLst>
                                </p:cTn>
                              </p:par>
                              <p:par>
                                <p:cTn id="16" presetID="22" presetClass="entr" presetSubtype="4"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down)">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0"/>
                                        </p:tgtEl>
                                        <p:attrNameLst>
                                          <p:attrName>style.visibility</p:attrName>
                                        </p:attrNameLst>
                                      </p:cBhvr>
                                      <p:to>
                                        <p:strVal val="visible"/>
                                      </p:to>
                                    </p:set>
                                    <p:animEffect transition="in" filter="fade">
                                      <p:cBhvr>
                                        <p:cTn id="45" dur="500"/>
                                        <p:tgtEl>
                                          <p:spTgt spid="1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fade">
                                      <p:cBhvr>
                                        <p:cTn id="50" dur="500"/>
                                        <p:tgtEl>
                                          <p:spTgt spid="1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66"/>
                                        </p:tgtEl>
                                        <p:attrNameLst>
                                          <p:attrName>style.visibility</p:attrName>
                                        </p:attrNameLst>
                                      </p:cBhvr>
                                      <p:to>
                                        <p:strVal val="visible"/>
                                      </p:to>
                                    </p:set>
                                    <p:anim calcmode="lin" valueType="num">
                                      <p:cBhvr additive="base">
                                        <p:cTn id="55" dur="500" fill="hold"/>
                                        <p:tgtEl>
                                          <p:spTgt spid="166"/>
                                        </p:tgtEl>
                                        <p:attrNameLst>
                                          <p:attrName>ppt_x</p:attrName>
                                        </p:attrNameLst>
                                      </p:cBhvr>
                                      <p:tavLst>
                                        <p:tav tm="0">
                                          <p:val>
                                            <p:strVal val="1+#ppt_w/2"/>
                                          </p:val>
                                        </p:tav>
                                        <p:tav tm="100000">
                                          <p:val>
                                            <p:strVal val="#ppt_x"/>
                                          </p:val>
                                        </p:tav>
                                      </p:tavLst>
                                    </p:anim>
                                    <p:anim calcmode="lin" valueType="num">
                                      <p:cBhvr additive="base">
                                        <p:cTn id="56" dur="500" fill="hold"/>
                                        <p:tgtEl>
                                          <p:spTgt spid="16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5"/>
                                        </p:tgtEl>
                                        <p:attrNameLst>
                                          <p:attrName>style.visibility</p:attrName>
                                        </p:attrNameLst>
                                      </p:cBhvr>
                                      <p:to>
                                        <p:strVal val="visible"/>
                                      </p:to>
                                    </p:set>
                                    <p:animEffect transition="in" filter="fade">
                                      <p:cBhvr>
                                        <p:cTn id="61" dur="500"/>
                                        <p:tgtEl>
                                          <p:spTgt spid="17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76"/>
                                        </p:tgtEl>
                                        <p:attrNameLst>
                                          <p:attrName>style.visibility</p:attrName>
                                        </p:attrNameLst>
                                      </p:cBhvr>
                                      <p:to>
                                        <p:strVal val="visible"/>
                                      </p:to>
                                    </p:set>
                                    <p:animEffect transition="in" filter="fade">
                                      <p:cBhvr>
                                        <p:cTn id="66" dur="500"/>
                                        <p:tgtEl>
                                          <p:spTgt spid="17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113"/>
                                        </p:tgtEl>
                                        <p:attrNameLst>
                                          <p:attrName>style.visibility</p:attrName>
                                        </p:attrNameLst>
                                      </p:cBhvr>
                                      <p:to>
                                        <p:strVal val="visible"/>
                                      </p:to>
                                    </p:set>
                                    <p:anim calcmode="lin" valueType="num">
                                      <p:cBhvr additive="base">
                                        <p:cTn id="71" dur="500" fill="hold"/>
                                        <p:tgtEl>
                                          <p:spTgt spid="113"/>
                                        </p:tgtEl>
                                        <p:attrNameLst>
                                          <p:attrName>ppt_x</p:attrName>
                                        </p:attrNameLst>
                                      </p:cBhvr>
                                      <p:tavLst>
                                        <p:tav tm="0">
                                          <p:val>
                                            <p:strVal val="1+#ppt_w/2"/>
                                          </p:val>
                                        </p:tav>
                                        <p:tav tm="100000">
                                          <p:val>
                                            <p:strVal val="#ppt_x"/>
                                          </p:val>
                                        </p:tav>
                                      </p:tavLst>
                                    </p:anim>
                                    <p:anim calcmode="lin" valueType="num">
                                      <p:cBhvr additive="base">
                                        <p:cTn id="72"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7"/>
                                        </p:tgtEl>
                                        <p:attrNameLst>
                                          <p:attrName>style.visibility</p:attrName>
                                        </p:attrNameLst>
                                      </p:cBhvr>
                                      <p:to>
                                        <p:strVal val="visible"/>
                                      </p:to>
                                    </p:set>
                                    <p:animEffect transition="in" filter="fade">
                                      <p:cBhvr>
                                        <p:cTn id="77" dur="500"/>
                                        <p:tgtEl>
                                          <p:spTgt spid="15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1"/>
                                        </p:tgtEl>
                                        <p:attrNameLst>
                                          <p:attrName>style.visibility</p:attrName>
                                        </p:attrNameLst>
                                      </p:cBhvr>
                                      <p:to>
                                        <p:strVal val="visible"/>
                                      </p:to>
                                    </p:set>
                                    <p:animEffect transition="in" filter="fade">
                                      <p:cBhvr>
                                        <p:cTn id="82" dur="500"/>
                                        <p:tgtEl>
                                          <p:spTgt spid="161"/>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nodeType="clickEffect">
                                  <p:stCondLst>
                                    <p:cond delay="0"/>
                                  </p:stCondLst>
                                  <p:childTnLst>
                                    <p:set>
                                      <p:cBhvr>
                                        <p:cTn id="86" dur="1" fill="hold">
                                          <p:stCondLst>
                                            <p:cond delay="0"/>
                                          </p:stCondLst>
                                        </p:cTn>
                                        <p:tgtEl>
                                          <p:spTgt spid="122"/>
                                        </p:tgtEl>
                                        <p:attrNameLst>
                                          <p:attrName>style.visibility</p:attrName>
                                        </p:attrNameLst>
                                      </p:cBhvr>
                                      <p:to>
                                        <p:strVal val="visible"/>
                                      </p:to>
                                    </p:set>
                                    <p:anim calcmode="lin" valueType="num">
                                      <p:cBhvr additive="base">
                                        <p:cTn id="87" dur="500" fill="hold"/>
                                        <p:tgtEl>
                                          <p:spTgt spid="122"/>
                                        </p:tgtEl>
                                        <p:attrNameLst>
                                          <p:attrName>ppt_x</p:attrName>
                                        </p:attrNameLst>
                                      </p:cBhvr>
                                      <p:tavLst>
                                        <p:tav tm="0">
                                          <p:val>
                                            <p:strVal val="1+#ppt_w/2"/>
                                          </p:val>
                                        </p:tav>
                                        <p:tav tm="100000">
                                          <p:val>
                                            <p:strVal val="#ppt_x"/>
                                          </p:val>
                                        </p:tav>
                                      </p:tavLst>
                                    </p:anim>
                                    <p:anim calcmode="lin" valueType="num">
                                      <p:cBhvr additive="base">
                                        <p:cTn id="88" dur="5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58"/>
                                        </p:tgtEl>
                                        <p:attrNameLst>
                                          <p:attrName>style.visibility</p:attrName>
                                        </p:attrNameLst>
                                      </p:cBhvr>
                                      <p:to>
                                        <p:strVal val="visible"/>
                                      </p:to>
                                    </p:set>
                                    <p:animEffect transition="in" filter="fade">
                                      <p:cBhvr>
                                        <p:cTn id="93" dur="500"/>
                                        <p:tgtEl>
                                          <p:spTgt spid="15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62"/>
                                        </p:tgtEl>
                                        <p:attrNameLst>
                                          <p:attrName>style.visibility</p:attrName>
                                        </p:attrNameLst>
                                      </p:cBhvr>
                                      <p:to>
                                        <p:strVal val="visible"/>
                                      </p:to>
                                    </p:set>
                                    <p:animEffect transition="in" filter="fade">
                                      <p:cBhvr>
                                        <p:cTn id="98" dur="500"/>
                                        <p:tgtEl>
                                          <p:spTgt spid="162"/>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2" fill="hold" nodeType="clickEffect">
                                  <p:stCondLst>
                                    <p:cond delay="0"/>
                                  </p:stCondLst>
                                  <p:childTnLst>
                                    <p:set>
                                      <p:cBhvr>
                                        <p:cTn id="102" dur="1" fill="hold">
                                          <p:stCondLst>
                                            <p:cond delay="0"/>
                                          </p:stCondLst>
                                        </p:cTn>
                                        <p:tgtEl>
                                          <p:spTgt spid="131"/>
                                        </p:tgtEl>
                                        <p:attrNameLst>
                                          <p:attrName>style.visibility</p:attrName>
                                        </p:attrNameLst>
                                      </p:cBhvr>
                                      <p:to>
                                        <p:strVal val="visible"/>
                                      </p:to>
                                    </p:set>
                                    <p:anim calcmode="lin" valueType="num">
                                      <p:cBhvr additive="base">
                                        <p:cTn id="103" dur="500" fill="hold"/>
                                        <p:tgtEl>
                                          <p:spTgt spid="131"/>
                                        </p:tgtEl>
                                        <p:attrNameLst>
                                          <p:attrName>ppt_x</p:attrName>
                                        </p:attrNameLst>
                                      </p:cBhvr>
                                      <p:tavLst>
                                        <p:tav tm="0">
                                          <p:val>
                                            <p:strVal val="1+#ppt_w/2"/>
                                          </p:val>
                                        </p:tav>
                                        <p:tav tm="100000">
                                          <p:val>
                                            <p:strVal val="#ppt_x"/>
                                          </p:val>
                                        </p:tav>
                                      </p:tavLst>
                                    </p:anim>
                                    <p:anim calcmode="lin" valueType="num">
                                      <p:cBhvr additive="base">
                                        <p:cTn id="104" dur="500" fill="hold"/>
                                        <p:tgtEl>
                                          <p:spTgt spid="131"/>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59"/>
                                        </p:tgtEl>
                                        <p:attrNameLst>
                                          <p:attrName>style.visibility</p:attrName>
                                        </p:attrNameLst>
                                      </p:cBhvr>
                                      <p:to>
                                        <p:strVal val="visible"/>
                                      </p:to>
                                    </p:set>
                                    <p:animEffect transition="in" filter="fade">
                                      <p:cBhvr>
                                        <p:cTn id="109" dur="500"/>
                                        <p:tgtEl>
                                          <p:spTgt spid="15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63"/>
                                        </p:tgtEl>
                                        <p:attrNameLst>
                                          <p:attrName>style.visibility</p:attrName>
                                        </p:attrNameLst>
                                      </p:cBhvr>
                                      <p:to>
                                        <p:strVal val="visible"/>
                                      </p:to>
                                    </p:set>
                                    <p:animEffect transition="in" filter="fade">
                                      <p:cBhvr>
                                        <p:cTn id="114" dur="500"/>
                                        <p:tgtEl>
                                          <p:spTgt spid="163"/>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2" fill="hold" nodeType="clickEffect">
                                  <p:stCondLst>
                                    <p:cond delay="0"/>
                                  </p:stCondLst>
                                  <p:childTnLst>
                                    <p:set>
                                      <p:cBhvr>
                                        <p:cTn id="118" dur="1" fill="hold">
                                          <p:stCondLst>
                                            <p:cond delay="0"/>
                                          </p:stCondLst>
                                        </p:cTn>
                                        <p:tgtEl>
                                          <p:spTgt spid="140"/>
                                        </p:tgtEl>
                                        <p:attrNameLst>
                                          <p:attrName>style.visibility</p:attrName>
                                        </p:attrNameLst>
                                      </p:cBhvr>
                                      <p:to>
                                        <p:strVal val="visible"/>
                                      </p:to>
                                    </p:set>
                                    <p:anim calcmode="lin" valueType="num">
                                      <p:cBhvr additive="base">
                                        <p:cTn id="119" dur="500" fill="hold"/>
                                        <p:tgtEl>
                                          <p:spTgt spid="140"/>
                                        </p:tgtEl>
                                        <p:attrNameLst>
                                          <p:attrName>ppt_x</p:attrName>
                                        </p:attrNameLst>
                                      </p:cBhvr>
                                      <p:tavLst>
                                        <p:tav tm="0">
                                          <p:val>
                                            <p:strVal val="1+#ppt_w/2"/>
                                          </p:val>
                                        </p:tav>
                                        <p:tav tm="100000">
                                          <p:val>
                                            <p:strVal val="#ppt_x"/>
                                          </p:val>
                                        </p:tav>
                                      </p:tavLst>
                                    </p:anim>
                                    <p:anim calcmode="lin" valueType="num">
                                      <p:cBhvr additive="base">
                                        <p:cTn id="120" dur="5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60"/>
                                        </p:tgtEl>
                                        <p:attrNameLst>
                                          <p:attrName>style.visibility</p:attrName>
                                        </p:attrNameLst>
                                      </p:cBhvr>
                                      <p:to>
                                        <p:strVal val="visible"/>
                                      </p:to>
                                    </p:set>
                                    <p:animEffect transition="in" filter="fade">
                                      <p:cBhvr>
                                        <p:cTn id="125" dur="500"/>
                                        <p:tgtEl>
                                          <p:spTgt spid="16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64"/>
                                        </p:tgtEl>
                                        <p:attrNameLst>
                                          <p:attrName>style.visibility</p:attrName>
                                        </p:attrNameLst>
                                      </p:cBhvr>
                                      <p:to>
                                        <p:strVal val="visible"/>
                                      </p:to>
                                    </p:set>
                                    <p:animEffect transition="in" filter="fade">
                                      <p:cBhvr>
                                        <p:cTn id="130"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57" grpId="0"/>
      <p:bldP spid="158" grpId="0"/>
      <p:bldP spid="159" grpId="0"/>
      <p:bldP spid="160" grpId="0"/>
      <p:bldP spid="161" grpId="0"/>
      <p:bldP spid="162" grpId="0"/>
      <p:bldP spid="163" grpId="0"/>
      <p:bldP spid="164" grpId="0"/>
      <p:bldP spid="165" grpId="0"/>
      <p:bldP spid="175" grpId="0"/>
      <p:bldP spid="17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sp>
        <p:nvSpPr>
          <p:cNvPr id="5" name="TextBox 4">
            <a:extLst>
              <a:ext uri="{FF2B5EF4-FFF2-40B4-BE49-F238E27FC236}">
                <a16:creationId xmlns:a16="http://schemas.microsoft.com/office/drawing/2014/main" id="{E16589CF-992D-5972-29B2-73F8350F1610}"/>
              </a:ext>
            </a:extLst>
          </p:cNvPr>
          <p:cNvSpPr txBox="1"/>
          <p:nvPr/>
        </p:nvSpPr>
        <p:spPr>
          <a:xfrm>
            <a:off x="12810134" y="333700"/>
            <a:ext cx="4292777" cy="2246769"/>
          </a:xfrm>
          <a:prstGeom prst="rect">
            <a:avLst/>
          </a:prstGeom>
          <a:noFill/>
        </p:spPr>
        <p:txBody>
          <a:bodyPr wrap="square" rtlCol="0">
            <a:spAutoFit/>
          </a:bodyPr>
          <a:lstStyle/>
          <a:p>
            <a:pPr algn="just"/>
            <a:r>
              <a:rPr lang="en-US" sz="2000" dirty="0">
                <a:solidFill>
                  <a:schemeClr val="bg1"/>
                </a:solidFill>
                <a:latin typeface="Amasis MT Pro" panose="02040504050005020304" pitchFamily="18" charset="0"/>
              </a:rPr>
              <a:t>Cornell University researchers Wilson Ho and </a:t>
            </a:r>
            <a:r>
              <a:rPr lang="en-US" sz="2000" dirty="0" err="1">
                <a:solidFill>
                  <a:schemeClr val="bg1"/>
                </a:solidFill>
                <a:latin typeface="Amasis MT Pro" panose="02040504050005020304" pitchFamily="18" charset="0"/>
              </a:rPr>
              <a:t>Hyojune</a:t>
            </a:r>
            <a:r>
              <a:rPr lang="en-US" sz="2000" dirty="0">
                <a:solidFill>
                  <a:schemeClr val="bg1"/>
                </a:solidFill>
                <a:latin typeface="Amasis MT Pro" panose="02040504050005020304" pitchFamily="18" charset="0"/>
              </a:rPr>
              <a:t> Lee probed secrets of chemical bonding by assembling a molecule [iron carbonyl Fe(CO)2] from constituent components [iron (Fe) and carbon monoxide (CO)] with a scanning tunneling microscope</a:t>
            </a:r>
            <a:endParaRPr lang="en-PH" sz="2000" dirty="0">
              <a:solidFill>
                <a:schemeClr val="bg1"/>
              </a:solidFill>
              <a:latin typeface="Amasis MT Pro" panose="02040504050005020304" pitchFamily="18" charset="0"/>
            </a:endParaRPr>
          </a:p>
        </p:txBody>
      </p:sp>
      <p:sp>
        <p:nvSpPr>
          <p:cNvPr id="8" name="TextBox 7">
            <a:extLst>
              <a:ext uri="{FF2B5EF4-FFF2-40B4-BE49-F238E27FC236}">
                <a16:creationId xmlns:a16="http://schemas.microsoft.com/office/drawing/2014/main" id="{7335CE9E-63E9-217E-5494-D377CAB3B714}"/>
              </a:ext>
            </a:extLst>
          </p:cNvPr>
          <p:cNvSpPr txBox="1"/>
          <p:nvPr/>
        </p:nvSpPr>
        <p:spPr>
          <a:xfrm>
            <a:off x="515515" y="175495"/>
            <a:ext cx="10986673" cy="2308324"/>
          </a:xfrm>
          <a:prstGeom prst="rect">
            <a:avLst/>
          </a:prstGeom>
          <a:noFill/>
        </p:spPr>
        <p:txBody>
          <a:bodyPr wrap="square" rtlCol="0">
            <a:spAutoFit/>
          </a:bodyPr>
          <a:lstStyle/>
          <a:p>
            <a:r>
              <a:rPr lang="en-US" sz="7200" spc="1500" dirty="0">
                <a:solidFill>
                  <a:schemeClr val="bg1"/>
                </a:solidFill>
                <a:latin typeface="Pristina" panose="03060402040406080204" pitchFamily="66" charset="0"/>
              </a:rPr>
              <a:t>IN 1999- EARLY 2000’S…</a:t>
            </a:r>
            <a:endParaRPr lang="en-PH" sz="7200" spc="1500" dirty="0">
              <a:solidFill>
                <a:schemeClr val="bg1"/>
              </a:solidFill>
              <a:latin typeface="Pristina" panose="03060402040406080204" pitchFamily="66" charset="0"/>
            </a:endParaRPr>
          </a:p>
        </p:txBody>
      </p:sp>
      <p:sp>
        <p:nvSpPr>
          <p:cNvPr id="11" name="TextBox 10">
            <a:extLst>
              <a:ext uri="{FF2B5EF4-FFF2-40B4-BE49-F238E27FC236}">
                <a16:creationId xmlns:a16="http://schemas.microsoft.com/office/drawing/2014/main" id="{DE3EA9DF-FC73-4944-A148-95BB1BAF56E2}"/>
              </a:ext>
            </a:extLst>
          </p:cNvPr>
          <p:cNvSpPr txBox="1"/>
          <p:nvPr/>
        </p:nvSpPr>
        <p:spPr>
          <a:xfrm>
            <a:off x="-4612197" y="3656186"/>
            <a:ext cx="4292777" cy="2554545"/>
          </a:xfrm>
          <a:prstGeom prst="rect">
            <a:avLst/>
          </a:prstGeom>
          <a:noFill/>
        </p:spPr>
        <p:txBody>
          <a:bodyPr wrap="square" rtlCol="0">
            <a:spAutoFit/>
          </a:bodyPr>
          <a:lstStyle/>
          <a:p>
            <a:pPr algn="just"/>
            <a:r>
              <a:rPr lang="en-US" sz="2000" dirty="0">
                <a:solidFill>
                  <a:schemeClr val="bg1"/>
                </a:solidFill>
                <a:latin typeface="Amasis MT Pro" panose="02040504050005020304" pitchFamily="18" charset="0"/>
              </a:rPr>
              <a:t>Chad </a:t>
            </a:r>
            <a:r>
              <a:rPr lang="en-US" sz="2000" dirty="0" err="1">
                <a:solidFill>
                  <a:schemeClr val="bg1"/>
                </a:solidFill>
                <a:latin typeface="Amasis MT Pro" panose="02040504050005020304" pitchFamily="18" charset="0"/>
              </a:rPr>
              <a:t>Mirkin</a:t>
            </a:r>
            <a:r>
              <a:rPr lang="en-US" sz="2000" dirty="0">
                <a:solidFill>
                  <a:schemeClr val="bg1"/>
                </a:solidFill>
                <a:latin typeface="Amasis MT Pro" panose="02040504050005020304" pitchFamily="18" charset="0"/>
              </a:rPr>
              <a:t> at Northwestern University invented dip-pen nanolithography (DPN), leading to manufacturable, reproducible “writing” of electronic circuits as well as patterning of biomaterials for cell biology research, </a:t>
            </a:r>
            <a:r>
              <a:rPr lang="en-US" sz="2000" dirty="0" err="1">
                <a:solidFill>
                  <a:schemeClr val="bg1"/>
                </a:solidFill>
                <a:latin typeface="Amasis MT Pro" panose="02040504050005020304" pitchFamily="18" charset="0"/>
              </a:rPr>
              <a:t>nanoencryption</a:t>
            </a:r>
            <a:r>
              <a:rPr lang="en-US" sz="2000" dirty="0">
                <a:solidFill>
                  <a:schemeClr val="bg1"/>
                </a:solidFill>
                <a:latin typeface="Amasis MT Pro" panose="02040504050005020304" pitchFamily="18" charset="0"/>
              </a:rPr>
              <a:t>, and other applications. </a:t>
            </a:r>
            <a:endParaRPr lang="en-PH" sz="2000" dirty="0">
              <a:solidFill>
                <a:schemeClr val="bg1"/>
              </a:solidFill>
              <a:latin typeface="Amasis MT Pro" panose="02040504050005020304" pitchFamily="18" charset="0"/>
            </a:endParaRPr>
          </a:p>
        </p:txBody>
      </p:sp>
      <p:pic>
        <p:nvPicPr>
          <p:cNvPr id="17410" name="Picture 2" descr="Molecular self-assembly - Wikipedia">
            <a:extLst>
              <a:ext uri="{FF2B5EF4-FFF2-40B4-BE49-F238E27FC236}">
                <a16:creationId xmlns:a16="http://schemas.microsoft.com/office/drawing/2014/main" id="{F4D2B937-79E6-0FDF-A181-DB962B540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20" y="-4456437"/>
            <a:ext cx="1972381" cy="3917865"/>
          </a:xfrm>
          <a:prstGeom prst="roundRect">
            <a:avLst>
              <a:gd name="adj" fmla="val 8534"/>
            </a:avLst>
          </a:prstGeom>
          <a:noFill/>
          <a:extLst>
            <a:ext uri="{909E8E84-426E-40DD-AFC4-6F175D3DCCD1}">
              <a14:hiddenFill xmlns:a14="http://schemas.microsoft.com/office/drawing/2010/main">
                <a:solidFill>
                  <a:srgbClr val="FFFFFF"/>
                </a:solidFill>
              </a14:hiddenFill>
            </a:ext>
          </a:extLst>
        </p:spPr>
      </p:pic>
      <p:pic>
        <p:nvPicPr>
          <p:cNvPr id="17412" name="Picture 4" descr="Dip-Pen Nanolithography - an overview | ScienceDirect Topics">
            <a:extLst>
              <a:ext uri="{FF2B5EF4-FFF2-40B4-BE49-F238E27FC236}">
                <a16:creationId xmlns:a16="http://schemas.microsoft.com/office/drawing/2014/main" id="{8FA331C6-CC82-A10B-098D-35EAA4D384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552"/>
          <a:stretch/>
        </p:blipFill>
        <p:spPr bwMode="auto">
          <a:xfrm>
            <a:off x="8820381" y="7200837"/>
            <a:ext cx="3063206" cy="2981805"/>
          </a:xfrm>
          <a:prstGeom prst="roundRect">
            <a:avLst>
              <a:gd name="adj" fmla="val 12392"/>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DD597F-E910-AB40-BA8F-0A59A8505F97}"/>
              </a:ext>
            </a:extLst>
          </p:cNvPr>
          <p:cNvSpPr txBox="1"/>
          <p:nvPr/>
        </p:nvSpPr>
        <p:spPr>
          <a:xfrm>
            <a:off x="515515" y="2666022"/>
            <a:ext cx="5580485" cy="3416320"/>
          </a:xfrm>
          <a:prstGeom prst="rect">
            <a:avLst/>
          </a:prstGeom>
          <a:noFill/>
        </p:spPr>
        <p:txBody>
          <a:bodyPr wrap="square" rtlCol="0">
            <a:spAutoFit/>
          </a:bodyPr>
          <a:lstStyle/>
          <a:p>
            <a:pPr algn="just"/>
            <a:r>
              <a:rPr lang="en-US" dirty="0">
                <a:solidFill>
                  <a:schemeClr val="bg1"/>
                </a:solidFill>
                <a:latin typeface="Amasis MT Pro" panose="02040504050005020304" pitchFamily="18" charset="0"/>
              </a:rPr>
              <a:t>Consumer products making use of nanotechnology began appearing in the marketplace, including lightweight nanotechnology-enabled automobile bumpers that resist denting and scratching, golf balls that fly straighter, tennis rackets that are stiffer (therefore, the ball rebounds faster), baseball bats with better flex and "kick," nano-silver antibacterial socks, clear sunscreens, wrinkle- and stain-resistant clothing, deep-penetrating therapeutic cosmetics, scratch-resistant glass coatings, faster-recharging batteries for cordless electric tools, and improved displays for televisions, cell phones, and digital cameras.</a:t>
            </a:r>
            <a:endParaRPr lang="en-PH" dirty="0">
              <a:solidFill>
                <a:schemeClr val="bg1"/>
              </a:solidFill>
              <a:latin typeface="Amasis MT Pro" panose="02040504050005020304" pitchFamily="18" charset="0"/>
            </a:endParaRPr>
          </a:p>
        </p:txBody>
      </p:sp>
      <p:pic>
        <p:nvPicPr>
          <p:cNvPr id="18434" name="Picture 2" descr="Nanotechnology and Society: From Lab to Consumer - ScienceDirect">
            <a:extLst>
              <a:ext uri="{FF2B5EF4-FFF2-40B4-BE49-F238E27FC236}">
                <a16:creationId xmlns:a16="http://schemas.microsoft.com/office/drawing/2014/main" id="{20EF26A4-0BA0-E301-80C6-24A9BCDE9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59" y="1683596"/>
            <a:ext cx="4795029" cy="4398746"/>
          </a:xfrm>
          <a:prstGeom prst="roundRect">
            <a:avLst>
              <a:gd name="adj" fmla="val 7184"/>
            </a:avLst>
          </a:prstGeom>
          <a:noFill/>
          <a:extLst>
            <a:ext uri="{909E8E84-426E-40DD-AFC4-6F175D3DCCD1}">
              <a14:hiddenFill xmlns:a14="http://schemas.microsoft.com/office/drawing/2010/main">
                <a:solidFill>
                  <a:srgbClr val="FFFFFF"/>
                </a:solidFill>
              </a14:hiddenFill>
            </a:ext>
          </a:extLst>
        </p:spPr>
      </p:pic>
      <p:pic>
        <p:nvPicPr>
          <p:cNvPr id="4" name="Picture 2" descr="Vintage Ancient Historical Background Stock Video - Download Video Clip Now  - Paper, Old, Old-fashioned - iStock">
            <a:extLst>
              <a:ext uri="{FF2B5EF4-FFF2-40B4-BE49-F238E27FC236}">
                <a16:creationId xmlns:a16="http://schemas.microsoft.com/office/drawing/2014/main" id="{8510C657-51EC-1459-B809-4FF3F3050D0E}"/>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64" b="64"/>
          <a:stretch/>
        </p:blipFill>
        <p:spPr bwMode="auto">
          <a:xfrm>
            <a:off x="-5625" y="7200837"/>
            <a:ext cx="12256297" cy="6885370"/>
          </a:xfrm>
          <a:prstGeom prst="roundRect">
            <a:avLst>
              <a:gd name="adj" fmla="val 1289"/>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98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35CE9E-63E9-217E-5494-D377CAB3B714}"/>
              </a:ext>
            </a:extLst>
          </p:cNvPr>
          <p:cNvSpPr txBox="1"/>
          <p:nvPr/>
        </p:nvSpPr>
        <p:spPr>
          <a:xfrm>
            <a:off x="515515" y="175495"/>
            <a:ext cx="10986673" cy="2308324"/>
          </a:xfrm>
          <a:prstGeom prst="rect">
            <a:avLst/>
          </a:prstGeom>
          <a:noFill/>
        </p:spPr>
        <p:txBody>
          <a:bodyPr wrap="square" rtlCol="0">
            <a:spAutoFit/>
          </a:bodyPr>
          <a:lstStyle/>
          <a:p>
            <a:r>
              <a:rPr lang="en-US" sz="7200" spc="1500" dirty="0">
                <a:solidFill>
                  <a:schemeClr val="bg1"/>
                </a:solidFill>
                <a:latin typeface="Pristina" panose="03060402040406080204" pitchFamily="66" charset="0"/>
              </a:rPr>
              <a:t>IN 1999- EARLY 2000’S…</a:t>
            </a:r>
            <a:endParaRPr lang="en-PH" sz="7200" spc="1500" dirty="0">
              <a:solidFill>
                <a:schemeClr val="bg1"/>
              </a:solidFill>
              <a:latin typeface="Pristina" panose="03060402040406080204" pitchFamily="66" charset="0"/>
            </a:endParaRPr>
          </a:p>
        </p:txBody>
      </p:sp>
      <p:sp>
        <p:nvSpPr>
          <p:cNvPr id="2" name="TextBox 1">
            <a:extLst>
              <a:ext uri="{FF2B5EF4-FFF2-40B4-BE49-F238E27FC236}">
                <a16:creationId xmlns:a16="http://schemas.microsoft.com/office/drawing/2014/main" id="{4ADD597F-E910-AB40-BA8F-0A59A8505F97}"/>
              </a:ext>
            </a:extLst>
          </p:cNvPr>
          <p:cNvSpPr txBox="1"/>
          <p:nvPr/>
        </p:nvSpPr>
        <p:spPr>
          <a:xfrm>
            <a:off x="515515" y="2666022"/>
            <a:ext cx="5580485" cy="3416320"/>
          </a:xfrm>
          <a:prstGeom prst="rect">
            <a:avLst/>
          </a:prstGeom>
          <a:noFill/>
        </p:spPr>
        <p:txBody>
          <a:bodyPr wrap="square" rtlCol="0">
            <a:spAutoFit/>
          </a:bodyPr>
          <a:lstStyle/>
          <a:p>
            <a:pPr algn="just"/>
            <a:r>
              <a:rPr lang="en-US" dirty="0">
                <a:solidFill>
                  <a:schemeClr val="bg1"/>
                </a:solidFill>
                <a:latin typeface="Amasis MT Pro" panose="02040504050005020304" pitchFamily="18" charset="0"/>
              </a:rPr>
              <a:t>Consumer products making use of nanotechnology began appearing in the marketplace, including lightweight nanotechnology-enabled automobile bumpers that resist denting and scratching, golf balls that fly straighter, tennis rackets that are stiffer (therefore, the ball rebounds faster), baseball bats with better flex and "kick," nano-silver antibacterial socks, clear sunscreens, wrinkle- and stain-resistant clothing, deep-penetrating therapeutic cosmetics, scratch-resistant glass coatings, faster-recharging batteries for cordless electric tools, and improved displays for televisions, cell phones, and digital cameras.</a:t>
            </a:r>
            <a:endParaRPr lang="en-PH" dirty="0">
              <a:solidFill>
                <a:schemeClr val="bg1"/>
              </a:solidFill>
              <a:latin typeface="Amasis MT Pro" panose="02040504050005020304" pitchFamily="18" charset="0"/>
            </a:endParaRPr>
          </a:p>
        </p:txBody>
      </p:sp>
      <p:pic>
        <p:nvPicPr>
          <p:cNvPr id="18434" name="Picture 2" descr="Nanotechnology and Society: From Lab to Consumer - ScienceDirect">
            <a:extLst>
              <a:ext uri="{FF2B5EF4-FFF2-40B4-BE49-F238E27FC236}">
                <a16:creationId xmlns:a16="http://schemas.microsoft.com/office/drawing/2014/main" id="{20EF26A4-0BA0-E301-80C6-24A9BCDE9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159" y="1683596"/>
            <a:ext cx="4795029" cy="4398746"/>
          </a:xfrm>
          <a:prstGeom prst="roundRect">
            <a:avLst>
              <a:gd name="adj" fmla="val 7184"/>
            </a:avLst>
          </a:prstGeom>
          <a:noFill/>
          <a:extLst>
            <a:ext uri="{909E8E84-426E-40DD-AFC4-6F175D3DCCD1}">
              <a14:hiddenFill xmlns:a14="http://schemas.microsoft.com/office/drawing/2010/main">
                <a:solidFill>
                  <a:srgbClr val="FFFFFF"/>
                </a:solidFill>
              </a14:hiddenFill>
            </a:ext>
          </a:extLst>
        </p:spPr>
      </p:pic>
      <p:pic>
        <p:nvPicPr>
          <p:cNvPr id="3" name="Picture 2" descr="Vintage Ancient Historical Background Stock Video - Download Video Clip Now  - Paper, Old, Old-fashioned - iStock">
            <a:extLst>
              <a:ext uri="{FF2B5EF4-FFF2-40B4-BE49-F238E27FC236}">
                <a16:creationId xmlns:a16="http://schemas.microsoft.com/office/drawing/2014/main" id="{F36463CD-84E6-1FE6-4AB8-FB9FCC65F19C}"/>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64" b="64"/>
          <a:stretch/>
        </p:blipFill>
        <p:spPr bwMode="auto">
          <a:xfrm>
            <a:off x="0" y="-27370"/>
            <a:ext cx="12256297" cy="6885370"/>
          </a:xfrm>
          <a:prstGeom prst="roundRect">
            <a:avLst>
              <a:gd name="adj" fmla="val 1289"/>
            </a:avLst>
          </a:prstGeom>
          <a:noFill/>
          <a:extLst>
            <a:ext uri="{909E8E84-426E-40DD-AFC4-6F175D3DCCD1}">
              <a14:hiddenFill xmlns:a14="http://schemas.microsoft.com/office/drawing/2010/main">
                <a:solidFill>
                  <a:srgbClr val="FFFFFF"/>
                </a:solidFill>
              </a14:hiddenFill>
            </a:ext>
          </a:extLst>
        </p:spPr>
      </p:pic>
      <p:sp>
        <p:nvSpPr>
          <p:cNvPr id="276" name="TextBox 275">
            <a:extLst>
              <a:ext uri="{FF2B5EF4-FFF2-40B4-BE49-F238E27FC236}">
                <a16:creationId xmlns:a16="http://schemas.microsoft.com/office/drawing/2014/main" id="{7E61A320-8961-25B3-06F6-AE01C0FB7770}"/>
              </a:ext>
            </a:extLst>
          </p:cNvPr>
          <p:cNvSpPr txBox="1"/>
          <p:nvPr/>
        </p:nvSpPr>
        <p:spPr>
          <a:xfrm>
            <a:off x="5179408" y="1890364"/>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706881" y="2820354"/>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78" name="TextBox 277">
            <a:extLst>
              <a:ext uri="{FF2B5EF4-FFF2-40B4-BE49-F238E27FC236}">
                <a16:creationId xmlns:a16="http://schemas.microsoft.com/office/drawing/2014/main" id="{EB4EF161-3E10-A5D0-10F4-8542485F46BD}"/>
              </a:ext>
            </a:extLst>
          </p:cNvPr>
          <p:cNvSpPr txBox="1"/>
          <p:nvPr/>
        </p:nvSpPr>
        <p:spPr>
          <a:xfrm>
            <a:off x="2166442" y="3992348"/>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spTree>
    <p:extLst>
      <p:ext uri="{BB962C8B-B14F-4D97-AF65-F5344CB8AC3E}">
        <p14:creationId xmlns:p14="http://schemas.microsoft.com/office/powerpoint/2010/main" val="184638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5" name="click.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614868" y="10521"/>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Title 13">
            <a:extLst>
              <a:ext uri="{FF2B5EF4-FFF2-40B4-BE49-F238E27FC236}">
                <a16:creationId xmlns:a16="http://schemas.microsoft.com/office/drawing/2014/main" id="{11465E73-F162-09DE-80DB-2DEF815AA510}"/>
              </a:ext>
            </a:extLst>
          </p:cNvPr>
          <p:cNvSpPr>
            <a:spLocks noGrp="1"/>
          </p:cNvSpPr>
          <p:nvPr>
            <p:ph type="ctrTitle"/>
          </p:nvPr>
        </p:nvSpPr>
        <p:spPr>
          <a:xfrm>
            <a:off x="0" y="6214219"/>
            <a:ext cx="5586902" cy="1265461"/>
          </a:xfrm>
        </p:spPr>
        <p:txBody>
          <a:bodyPr>
            <a:noAutofit/>
          </a:bodyPr>
          <a:lstStyle/>
          <a:p>
            <a:r>
              <a:rPr lang="en-US" sz="3800" dirty="0">
                <a:latin typeface="Amasis MT Pro Black" panose="020B0604020202020204" pitchFamily="18" charset="0"/>
              </a:rPr>
              <a:t>NANOTECHNOLOGY</a:t>
            </a:r>
            <a:endParaRPr lang="en-PH" sz="3800" dirty="0">
              <a:latin typeface="Amasis MT Pro Black" panose="020B0604020202020204" pitchFamily="18" charset="0"/>
            </a:endParaRPr>
          </a:p>
        </p:txBody>
      </p:sp>
      <p:pic>
        <p:nvPicPr>
          <p:cNvPr id="151" name="Graphic 150" descr="Iceberg with solid fill">
            <a:extLst>
              <a:ext uri="{FF2B5EF4-FFF2-40B4-BE49-F238E27FC236}">
                <a16:creationId xmlns:a16="http://schemas.microsoft.com/office/drawing/2014/main" id="{DAF4AE2B-729F-53F1-8924-FC0768B96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68341" y="7022480"/>
            <a:ext cx="914400" cy="914400"/>
          </a:xfrm>
          <a:prstGeom prst="rect">
            <a:avLst/>
          </a:prstGeom>
        </p:spPr>
      </p:pic>
      <p:grpSp>
        <p:nvGrpSpPr>
          <p:cNvPr id="53" name="Group 52">
            <a:extLst>
              <a:ext uri="{FF2B5EF4-FFF2-40B4-BE49-F238E27FC236}">
                <a16:creationId xmlns:a16="http://schemas.microsoft.com/office/drawing/2014/main" id="{0013F18C-544E-29A3-E857-52EB371D0324}"/>
              </a:ext>
            </a:extLst>
          </p:cNvPr>
          <p:cNvGrpSpPr/>
          <p:nvPr/>
        </p:nvGrpSpPr>
        <p:grpSpPr>
          <a:xfrm>
            <a:off x="4385760" y="-6005267"/>
            <a:ext cx="8818588" cy="6010444"/>
            <a:chOff x="4196172" y="-380274"/>
            <a:chExt cx="8818588" cy="6010444"/>
          </a:xfrm>
          <a:blipFill>
            <a:blip r:embed="rId5"/>
            <a:stretch>
              <a:fillRect/>
            </a:stretch>
          </a:blipFill>
        </p:grpSpPr>
        <p:grpSp>
          <p:nvGrpSpPr>
            <p:cNvPr id="147" name="Group 146">
              <a:extLst>
                <a:ext uri="{FF2B5EF4-FFF2-40B4-BE49-F238E27FC236}">
                  <a16:creationId xmlns:a16="http://schemas.microsoft.com/office/drawing/2014/main" id="{E206C23E-44C3-ABC6-3B0D-63BDB37D084F}"/>
                </a:ext>
              </a:extLst>
            </p:cNvPr>
            <p:cNvGrpSpPr/>
            <p:nvPr/>
          </p:nvGrpSpPr>
          <p:grpSpPr>
            <a:xfrm>
              <a:off x="4196172" y="-380274"/>
              <a:ext cx="8818588" cy="5675151"/>
              <a:chOff x="3941099" y="1618215"/>
              <a:chExt cx="8818588" cy="5675151"/>
            </a:xfrm>
            <a:grpFill/>
          </p:grpSpPr>
          <p:grpSp>
            <p:nvGrpSpPr>
              <p:cNvPr id="143" name="Group 142">
                <a:extLst>
                  <a:ext uri="{FF2B5EF4-FFF2-40B4-BE49-F238E27FC236}">
                    <a16:creationId xmlns:a16="http://schemas.microsoft.com/office/drawing/2014/main" id="{D0DE34CA-487D-CE42-660C-3A01D7CE584D}"/>
                  </a:ext>
                </a:extLst>
              </p:cNvPr>
              <p:cNvGrpSpPr/>
              <p:nvPr/>
            </p:nvGrpSpPr>
            <p:grpSpPr>
              <a:xfrm>
                <a:off x="3941099" y="1618215"/>
                <a:ext cx="8818588" cy="5675151"/>
                <a:chOff x="3941099" y="1618215"/>
                <a:chExt cx="8818588" cy="5675151"/>
              </a:xfrm>
              <a:grpFill/>
            </p:grpSpPr>
            <p:sp>
              <p:nvSpPr>
                <p:cNvPr id="62" name="Flowchart: Preparation 61">
                  <a:extLst>
                    <a:ext uri="{FF2B5EF4-FFF2-40B4-BE49-F238E27FC236}">
                      <a16:creationId xmlns:a16="http://schemas.microsoft.com/office/drawing/2014/main" id="{FEA116A7-1FBD-7783-BDD0-606F55A6B074}"/>
                    </a:ext>
                  </a:extLst>
                </p:cNvPr>
                <p:cNvSpPr/>
                <p:nvPr/>
              </p:nvSpPr>
              <p:spPr>
                <a:xfrm>
                  <a:off x="5655351" y="258481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141" name="Group 140">
                  <a:extLst>
                    <a:ext uri="{FF2B5EF4-FFF2-40B4-BE49-F238E27FC236}">
                      <a16:creationId xmlns:a16="http://schemas.microsoft.com/office/drawing/2014/main" id="{A388D83B-C578-D340-45D8-814988115140}"/>
                    </a:ext>
                  </a:extLst>
                </p:cNvPr>
                <p:cNvGrpSpPr/>
                <p:nvPr/>
              </p:nvGrpSpPr>
              <p:grpSpPr>
                <a:xfrm>
                  <a:off x="3941099" y="1618215"/>
                  <a:ext cx="8818588" cy="5675151"/>
                  <a:chOff x="3941099" y="1618215"/>
                  <a:chExt cx="8818588" cy="5675151"/>
                </a:xfrm>
                <a:grpFill/>
              </p:grpSpPr>
              <p:grpSp>
                <p:nvGrpSpPr>
                  <p:cNvPr id="61" name="Group 60">
                    <a:extLst>
                      <a:ext uri="{FF2B5EF4-FFF2-40B4-BE49-F238E27FC236}">
                        <a16:creationId xmlns:a16="http://schemas.microsoft.com/office/drawing/2014/main" id="{B901BD93-8DD3-88AC-9281-C459581E7842}"/>
                      </a:ext>
                    </a:extLst>
                  </p:cNvPr>
                  <p:cNvGrpSpPr/>
                  <p:nvPr/>
                </p:nvGrpSpPr>
                <p:grpSpPr>
                  <a:xfrm>
                    <a:off x="4859386" y="1618215"/>
                    <a:ext cx="7900301" cy="5675151"/>
                    <a:chOff x="4859386" y="1618215"/>
                    <a:chExt cx="7900301" cy="5675151"/>
                  </a:xfrm>
                  <a:grpFill/>
                </p:grpSpPr>
                <p:grpSp>
                  <p:nvGrpSpPr>
                    <p:cNvPr id="23" name="Group 22">
                      <a:extLst>
                        <a:ext uri="{FF2B5EF4-FFF2-40B4-BE49-F238E27FC236}">
                          <a16:creationId xmlns:a16="http://schemas.microsoft.com/office/drawing/2014/main" id="{2C5BE2D4-3C90-16AF-E50B-4B7D8266E7D2}"/>
                        </a:ext>
                      </a:extLst>
                    </p:cNvPr>
                    <p:cNvGrpSpPr/>
                    <p:nvPr/>
                  </p:nvGrpSpPr>
                  <p:grpSpPr>
                    <a:xfrm>
                      <a:off x="9217219" y="2109771"/>
                      <a:ext cx="2669661" cy="2749999"/>
                      <a:chOff x="6778297" y="3471897"/>
                      <a:chExt cx="2669661" cy="2749999"/>
                    </a:xfrm>
                    <a:grpFill/>
                  </p:grpSpPr>
                  <p:sp>
                    <p:nvSpPr>
                      <p:cNvPr id="16" name="Flowchart: Preparation 15">
                        <a:extLst>
                          <a:ext uri="{FF2B5EF4-FFF2-40B4-BE49-F238E27FC236}">
                            <a16:creationId xmlns:a16="http://schemas.microsoft.com/office/drawing/2014/main" id="{DF4C0599-541D-8E58-75BD-4BF2E83DBBFE}"/>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Flowchart: Preparation 16">
                        <a:extLst>
                          <a:ext uri="{FF2B5EF4-FFF2-40B4-BE49-F238E27FC236}">
                            <a16:creationId xmlns:a16="http://schemas.microsoft.com/office/drawing/2014/main" id="{59D2AA54-B679-3C1F-5B44-71E67FF63E1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Flowchart: Preparation 17">
                        <a:extLst>
                          <a:ext uri="{FF2B5EF4-FFF2-40B4-BE49-F238E27FC236}">
                            <a16:creationId xmlns:a16="http://schemas.microsoft.com/office/drawing/2014/main" id="{C4AA5379-DEC1-52DD-4071-A53521DD1774}"/>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Flowchart: Preparation 18">
                        <a:extLst>
                          <a:ext uri="{FF2B5EF4-FFF2-40B4-BE49-F238E27FC236}">
                            <a16:creationId xmlns:a16="http://schemas.microsoft.com/office/drawing/2014/main" id="{D03AEEAC-9660-8141-5F7C-0B3A6204D78A}"/>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Flowchart: Preparation 19">
                        <a:extLst>
                          <a:ext uri="{FF2B5EF4-FFF2-40B4-BE49-F238E27FC236}">
                            <a16:creationId xmlns:a16="http://schemas.microsoft.com/office/drawing/2014/main" id="{2DD2E8E8-56C2-87B1-9934-58FF7AF720AC}"/>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Flowchart: Preparation 20">
                        <a:extLst>
                          <a:ext uri="{FF2B5EF4-FFF2-40B4-BE49-F238E27FC236}">
                            <a16:creationId xmlns:a16="http://schemas.microsoft.com/office/drawing/2014/main" id="{19D0D57A-1ED9-3134-13B0-01A364478CD5}"/>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Flowchart: Preparation 21">
                        <a:extLst>
                          <a:ext uri="{FF2B5EF4-FFF2-40B4-BE49-F238E27FC236}">
                            <a16:creationId xmlns:a16="http://schemas.microsoft.com/office/drawing/2014/main" id="{AAF15023-DBB7-9CB3-7C67-6FD4A11FD3F5}"/>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24" name="Group 23">
                      <a:extLst>
                        <a:ext uri="{FF2B5EF4-FFF2-40B4-BE49-F238E27FC236}">
                          <a16:creationId xmlns:a16="http://schemas.microsoft.com/office/drawing/2014/main" id="{E86104DD-CD58-5D2C-76D1-6F529B0191B3}"/>
                        </a:ext>
                      </a:extLst>
                    </p:cNvPr>
                    <p:cNvGrpSpPr/>
                    <p:nvPr/>
                  </p:nvGrpSpPr>
                  <p:grpSpPr>
                    <a:xfrm>
                      <a:off x="6584025" y="1618215"/>
                      <a:ext cx="2669661" cy="2749999"/>
                      <a:chOff x="6778297" y="3471897"/>
                      <a:chExt cx="2669661" cy="2749999"/>
                    </a:xfrm>
                    <a:grpFill/>
                  </p:grpSpPr>
                  <p:sp>
                    <p:nvSpPr>
                      <p:cNvPr id="25" name="Flowchart: Preparation 24">
                        <a:extLst>
                          <a:ext uri="{FF2B5EF4-FFF2-40B4-BE49-F238E27FC236}">
                            <a16:creationId xmlns:a16="http://schemas.microsoft.com/office/drawing/2014/main" id="{375903DD-E352-824D-4AF8-368141E9E093}"/>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Flowchart: Preparation 25">
                        <a:extLst>
                          <a:ext uri="{FF2B5EF4-FFF2-40B4-BE49-F238E27FC236}">
                            <a16:creationId xmlns:a16="http://schemas.microsoft.com/office/drawing/2014/main" id="{7E5B25F8-A84A-49E0-8205-73A55C7B629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Flowchart: Preparation 26">
                        <a:extLst>
                          <a:ext uri="{FF2B5EF4-FFF2-40B4-BE49-F238E27FC236}">
                            <a16:creationId xmlns:a16="http://schemas.microsoft.com/office/drawing/2014/main" id="{9190FE50-4BD0-DFE7-3E95-5DB7BCE6E76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Flowchart: Preparation 27">
                        <a:extLst>
                          <a:ext uri="{FF2B5EF4-FFF2-40B4-BE49-F238E27FC236}">
                            <a16:creationId xmlns:a16="http://schemas.microsoft.com/office/drawing/2014/main" id="{730E9383-627C-D80C-D425-D0365FCFE574}"/>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Flowchart: Preparation 28">
                        <a:extLst>
                          <a:ext uri="{FF2B5EF4-FFF2-40B4-BE49-F238E27FC236}">
                            <a16:creationId xmlns:a16="http://schemas.microsoft.com/office/drawing/2014/main" id="{FBB6AE28-7200-1F35-7310-85984EC89FA7}"/>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Flowchart: Preparation 29">
                        <a:extLst>
                          <a:ext uri="{FF2B5EF4-FFF2-40B4-BE49-F238E27FC236}">
                            <a16:creationId xmlns:a16="http://schemas.microsoft.com/office/drawing/2014/main" id="{1C1F3607-6CBE-18C3-0B65-DEE09AAE8560}"/>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Flowchart: Preparation 30">
                        <a:extLst>
                          <a:ext uri="{FF2B5EF4-FFF2-40B4-BE49-F238E27FC236}">
                            <a16:creationId xmlns:a16="http://schemas.microsoft.com/office/drawing/2014/main" id="{0D3DD0A6-EF8E-2AAA-2D21-E05F24AC92FE}"/>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2" name="Group 31">
                      <a:extLst>
                        <a:ext uri="{FF2B5EF4-FFF2-40B4-BE49-F238E27FC236}">
                          <a16:creationId xmlns:a16="http://schemas.microsoft.com/office/drawing/2014/main" id="{145AAC28-8FDB-3F24-86C2-A6BC1ED1E582}"/>
                        </a:ext>
                      </a:extLst>
                    </p:cNvPr>
                    <p:cNvGrpSpPr/>
                    <p:nvPr/>
                  </p:nvGrpSpPr>
                  <p:grpSpPr>
                    <a:xfrm>
                      <a:off x="10090026" y="4543367"/>
                      <a:ext cx="2669661" cy="2749999"/>
                      <a:chOff x="6778297" y="3471897"/>
                      <a:chExt cx="2669661" cy="2749999"/>
                    </a:xfrm>
                    <a:grpFill/>
                  </p:grpSpPr>
                  <p:sp>
                    <p:nvSpPr>
                      <p:cNvPr id="33" name="Flowchart: Preparation 32">
                        <a:extLst>
                          <a:ext uri="{FF2B5EF4-FFF2-40B4-BE49-F238E27FC236}">
                            <a16:creationId xmlns:a16="http://schemas.microsoft.com/office/drawing/2014/main" id="{C6D09784-329E-E43E-1CCF-6D6B48DEB269}"/>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Flowchart: Preparation 33">
                        <a:extLst>
                          <a:ext uri="{FF2B5EF4-FFF2-40B4-BE49-F238E27FC236}">
                            <a16:creationId xmlns:a16="http://schemas.microsoft.com/office/drawing/2014/main" id="{B918793C-E74D-FAA6-929C-7425085F4188}"/>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Flowchart: Preparation 34">
                        <a:extLst>
                          <a:ext uri="{FF2B5EF4-FFF2-40B4-BE49-F238E27FC236}">
                            <a16:creationId xmlns:a16="http://schemas.microsoft.com/office/drawing/2014/main" id="{91DAAA51-AD0F-23AA-6C6E-7575D55CDF6E}"/>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Flowchart: Preparation 35">
                        <a:extLst>
                          <a:ext uri="{FF2B5EF4-FFF2-40B4-BE49-F238E27FC236}">
                            <a16:creationId xmlns:a16="http://schemas.microsoft.com/office/drawing/2014/main" id="{30EAD0F5-79C9-97BE-17F9-3920CF5E35F6}"/>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Flowchart: Preparation 36">
                        <a:extLst>
                          <a:ext uri="{FF2B5EF4-FFF2-40B4-BE49-F238E27FC236}">
                            <a16:creationId xmlns:a16="http://schemas.microsoft.com/office/drawing/2014/main" id="{56BA724F-DDC1-DC44-412B-FAB9DE4BF34D}"/>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Flowchart: Preparation 37">
                        <a:extLst>
                          <a:ext uri="{FF2B5EF4-FFF2-40B4-BE49-F238E27FC236}">
                            <a16:creationId xmlns:a16="http://schemas.microsoft.com/office/drawing/2014/main" id="{F9CAE7DB-D103-8D0E-A295-A1BAD92C3088}"/>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Flowchart: Preparation 38">
                        <a:extLst>
                          <a:ext uri="{FF2B5EF4-FFF2-40B4-BE49-F238E27FC236}">
                            <a16:creationId xmlns:a16="http://schemas.microsoft.com/office/drawing/2014/main" id="{61BC81D7-17C7-6094-B710-097CE018026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0" name="Group 39">
                      <a:extLst>
                        <a:ext uri="{FF2B5EF4-FFF2-40B4-BE49-F238E27FC236}">
                          <a16:creationId xmlns:a16="http://schemas.microsoft.com/office/drawing/2014/main" id="{EA650E67-7E4F-8A50-4F33-49B5D0DFDE3A}"/>
                        </a:ext>
                      </a:extLst>
                    </p:cNvPr>
                    <p:cNvGrpSpPr/>
                    <p:nvPr/>
                  </p:nvGrpSpPr>
                  <p:grpSpPr>
                    <a:xfrm>
                      <a:off x="7380865" y="4066065"/>
                      <a:ext cx="2794008" cy="2749999"/>
                      <a:chOff x="6653950" y="3471897"/>
                      <a:chExt cx="2794008" cy="2749999"/>
                    </a:xfrm>
                    <a:grpFill/>
                  </p:grpSpPr>
                  <p:sp>
                    <p:nvSpPr>
                      <p:cNvPr id="41" name="Flowchart: Preparation 40">
                        <a:extLst>
                          <a:ext uri="{FF2B5EF4-FFF2-40B4-BE49-F238E27FC236}">
                            <a16:creationId xmlns:a16="http://schemas.microsoft.com/office/drawing/2014/main" id="{332FF79C-C158-3A4F-257A-C2A6206E456B}"/>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Flowchart: Preparation 41">
                        <a:extLst>
                          <a:ext uri="{FF2B5EF4-FFF2-40B4-BE49-F238E27FC236}">
                            <a16:creationId xmlns:a16="http://schemas.microsoft.com/office/drawing/2014/main" id="{082F4C04-4DD5-CF6E-89F7-1D46033B5759}"/>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3" name="Flowchart: Preparation 42">
                        <a:extLst>
                          <a:ext uri="{FF2B5EF4-FFF2-40B4-BE49-F238E27FC236}">
                            <a16:creationId xmlns:a16="http://schemas.microsoft.com/office/drawing/2014/main" id="{4FC871DF-79E8-05B0-6DF1-27173555E31A}"/>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Flowchart: Preparation 43">
                        <a:extLst>
                          <a:ext uri="{FF2B5EF4-FFF2-40B4-BE49-F238E27FC236}">
                            <a16:creationId xmlns:a16="http://schemas.microsoft.com/office/drawing/2014/main" id="{86D7CD45-7DCF-5E06-14AB-61701036F99F}"/>
                          </a:ext>
                        </a:extLst>
                      </p:cNvPr>
                      <p:cNvSpPr/>
                      <p:nvPr/>
                    </p:nvSpPr>
                    <p:spPr>
                      <a:xfrm>
                        <a:off x="6653950" y="48610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Flowchart: Preparation 44">
                        <a:extLst>
                          <a:ext uri="{FF2B5EF4-FFF2-40B4-BE49-F238E27FC236}">
                            <a16:creationId xmlns:a16="http://schemas.microsoft.com/office/drawing/2014/main" id="{0350EEC2-0A31-38A9-4D85-6194AD4B931D}"/>
                          </a:ext>
                        </a:extLst>
                      </p:cNvPr>
                      <p:cNvSpPr/>
                      <p:nvPr/>
                    </p:nvSpPr>
                    <p:spPr>
                      <a:xfrm>
                        <a:off x="6682248" y="394097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Flowchart: Preparation 45">
                        <a:extLst>
                          <a:ext uri="{FF2B5EF4-FFF2-40B4-BE49-F238E27FC236}">
                            <a16:creationId xmlns:a16="http://schemas.microsoft.com/office/drawing/2014/main" id="{B884A659-F1C4-5E23-46C4-154E53D99207}"/>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7" name="Flowchart: Preparation 46">
                        <a:extLst>
                          <a:ext uri="{FF2B5EF4-FFF2-40B4-BE49-F238E27FC236}">
                            <a16:creationId xmlns:a16="http://schemas.microsoft.com/office/drawing/2014/main" id="{E4512620-ED33-3520-5484-DE6523E89DF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84B07FDC-A098-A4BC-DCBD-99C44186520B}"/>
                        </a:ext>
                      </a:extLst>
                    </p:cNvPr>
                    <p:cNvGrpSpPr/>
                    <p:nvPr/>
                  </p:nvGrpSpPr>
                  <p:grpSpPr>
                    <a:xfrm>
                      <a:off x="4859386" y="3512038"/>
                      <a:ext cx="2669661" cy="2749999"/>
                      <a:chOff x="6778297" y="3471897"/>
                      <a:chExt cx="2669661" cy="2749999"/>
                    </a:xfrm>
                    <a:grpFill/>
                  </p:grpSpPr>
                  <p:sp>
                    <p:nvSpPr>
                      <p:cNvPr id="49" name="Flowchart: Preparation 48">
                        <a:extLst>
                          <a:ext uri="{FF2B5EF4-FFF2-40B4-BE49-F238E27FC236}">
                            <a16:creationId xmlns:a16="http://schemas.microsoft.com/office/drawing/2014/main" id="{7D115BDA-6435-70A4-8EB2-DA9423B01681}"/>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Flowchart: Preparation 51">
                        <a:extLst>
                          <a:ext uri="{FF2B5EF4-FFF2-40B4-BE49-F238E27FC236}">
                            <a16:creationId xmlns:a16="http://schemas.microsoft.com/office/drawing/2014/main" id="{5A6A0F5E-209D-9BEA-09E5-42992200ECBD}"/>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4" name="Flowchart: Preparation 53">
                        <a:extLst>
                          <a:ext uri="{FF2B5EF4-FFF2-40B4-BE49-F238E27FC236}">
                            <a16:creationId xmlns:a16="http://schemas.microsoft.com/office/drawing/2014/main" id="{2E489E06-F711-B438-6AC0-46BA4022121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5" name="Flowchart: Preparation 54">
                        <a:extLst>
                          <a:ext uri="{FF2B5EF4-FFF2-40B4-BE49-F238E27FC236}">
                            <a16:creationId xmlns:a16="http://schemas.microsoft.com/office/drawing/2014/main" id="{89CD0833-E1ED-3C7B-4300-12C63448BA1D}"/>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7" name="Flowchart: Preparation 56">
                        <a:extLst>
                          <a:ext uri="{FF2B5EF4-FFF2-40B4-BE49-F238E27FC236}">
                            <a16:creationId xmlns:a16="http://schemas.microsoft.com/office/drawing/2014/main" id="{0D44CA84-86EE-6F95-5FCF-92FBE356BD51}"/>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9" name="Flowchart: Preparation 58">
                        <a:extLst>
                          <a:ext uri="{FF2B5EF4-FFF2-40B4-BE49-F238E27FC236}">
                            <a16:creationId xmlns:a16="http://schemas.microsoft.com/office/drawing/2014/main" id="{BE765A9F-9874-24BA-5CEA-0503213C2A9B}"/>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0" name="Flowchart: Preparation 59">
                        <a:extLst>
                          <a:ext uri="{FF2B5EF4-FFF2-40B4-BE49-F238E27FC236}">
                            <a16:creationId xmlns:a16="http://schemas.microsoft.com/office/drawing/2014/main" id="{7366258E-DF37-08A8-CBC2-F8F14798C103}"/>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
                <p:nvSpPr>
                  <p:cNvPr id="65" name="Flowchart: Preparation 64">
                    <a:extLst>
                      <a:ext uri="{FF2B5EF4-FFF2-40B4-BE49-F238E27FC236}">
                        <a16:creationId xmlns:a16="http://schemas.microsoft.com/office/drawing/2014/main" id="{A7A42C14-CA73-C4D5-C40F-852D82981CC7}"/>
                      </a:ext>
                    </a:extLst>
                  </p:cNvPr>
                  <p:cNvSpPr/>
                  <p:nvPr/>
                </p:nvSpPr>
                <p:spPr>
                  <a:xfrm>
                    <a:off x="3941099" y="1863279"/>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2" name="Flowchart: Preparation 141">
                  <a:extLst>
                    <a:ext uri="{FF2B5EF4-FFF2-40B4-BE49-F238E27FC236}">
                      <a16:creationId xmlns:a16="http://schemas.microsoft.com/office/drawing/2014/main" id="{065F42A4-3DB6-C577-5897-D11C1523B87C}"/>
                    </a:ext>
                  </a:extLst>
                </p:cNvPr>
                <p:cNvSpPr/>
                <p:nvPr/>
              </p:nvSpPr>
              <p:spPr>
                <a:xfrm>
                  <a:off x="4026083" y="544527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4" name="Flowchart: Preparation 143">
                <a:extLst>
                  <a:ext uri="{FF2B5EF4-FFF2-40B4-BE49-F238E27FC236}">
                    <a16:creationId xmlns:a16="http://schemas.microsoft.com/office/drawing/2014/main" id="{A16FA53A-15EC-FB61-256C-94675D2164D3}"/>
                  </a:ext>
                </a:extLst>
              </p:cNvPr>
              <p:cNvSpPr/>
              <p:nvPr/>
            </p:nvSpPr>
            <p:spPr>
              <a:xfrm>
                <a:off x="4774539" y="307986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5" name="Flowchart: Preparation 144">
                <a:extLst>
                  <a:ext uri="{FF2B5EF4-FFF2-40B4-BE49-F238E27FC236}">
                    <a16:creationId xmlns:a16="http://schemas.microsoft.com/office/drawing/2014/main" id="{15CBF5C5-EB28-D15F-6B1C-A0A02FBEC94B}"/>
                  </a:ext>
                </a:extLst>
              </p:cNvPr>
              <p:cNvSpPr/>
              <p:nvPr/>
            </p:nvSpPr>
            <p:spPr>
              <a:xfrm>
                <a:off x="3941099" y="358960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6" name="Flowchart: Preparation 145">
                <a:extLst>
                  <a:ext uri="{FF2B5EF4-FFF2-40B4-BE49-F238E27FC236}">
                    <a16:creationId xmlns:a16="http://schemas.microsoft.com/office/drawing/2014/main" id="{D3093F45-885A-89AA-DF9B-650BA6338803}"/>
                  </a:ext>
                </a:extLst>
              </p:cNvPr>
              <p:cNvSpPr/>
              <p:nvPr/>
            </p:nvSpPr>
            <p:spPr>
              <a:xfrm>
                <a:off x="4043801" y="44678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6" name="Flowchart: Preparation 5">
              <a:extLst>
                <a:ext uri="{FF2B5EF4-FFF2-40B4-BE49-F238E27FC236}">
                  <a16:creationId xmlns:a16="http://schemas.microsoft.com/office/drawing/2014/main" id="{194FF3BF-04CB-244B-FB5F-68D8B533615B}"/>
                </a:ext>
              </a:extLst>
            </p:cNvPr>
            <p:cNvSpPr/>
            <p:nvPr/>
          </p:nvSpPr>
          <p:spPr>
            <a:xfrm>
              <a:off x="5140177" y="391314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en-PH" dirty="0"/>
            </a:p>
          </p:txBody>
        </p:sp>
        <p:sp>
          <p:nvSpPr>
            <p:cNvPr id="8" name="Flowchart: Preparation 7">
              <a:extLst>
                <a:ext uri="{FF2B5EF4-FFF2-40B4-BE49-F238E27FC236}">
                  <a16:creationId xmlns:a16="http://schemas.microsoft.com/office/drawing/2014/main" id="{4B3C80E2-20BB-8265-CF65-A398A5748878}"/>
                </a:ext>
              </a:extLst>
            </p:cNvPr>
            <p:cNvSpPr/>
            <p:nvPr/>
          </p:nvSpPr>
          <p:spPr>
            <a:xfrm>
              <a:off x="6798524" y="38920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Flowchart: Preparation 49">
              <a:extLst>
                <a:ext uri="{FF2B5EF4-FFF2-40B4-BE49-F238E27FC236}">
                  <a16:creationId xmlns:a16="http://schemas.microsoft.com/office/drawing/2014/main" id="{CB86B2A8-9A19-78D0-006F-1CBB1A2777B4}"/>
                </a:ext>
              </a:extLst>
            </p:cNvPr>
            <p:cNvSpPr/>
            <p:nvPr/>
          </p:nvSpPr>
          <p:spPr>
            <a:xfrm>
              <a:off x="5969351" y="440708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Flowchart: Preparation 50">
              <a:extLst>
                <a:ext uri="{FF2B5EF4-FFF2-40B4-BE49-F238E27FC236}">
                  <a16:creationId xmlns:a16="http://schemas.microsoft.com/office/drawing/2014/main" id="{ED3E2577-048F-F79E-02B6-811788D0CC4C}"/>
                </a:ext>
              </a:extLst>
            </p:cNvPr>
            <p:cNvSpPr/>
            <p:nvPr/>
          </p:nvSpPr>
          <p:spPr>
            <a:xfrm>
              <a:off x="6837668" y="48091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8" name="TextBox 57">
            <a:extLst>
              <a:ext uri="{FF2B5EF4-FFF2-40B4-BE49-F238E27FC236}">
                <a16:creationId xmlns:a16="http://schemas.microsoft.com/office/drawing/2014/main" id="{9563B937-0580-7CEA-21A6-8AEDDED522ED}"/>
              </a:ext>
            </a:extLst>
          </p:cNvPr>
          <p:cNvSpPr txBox="1"/>
          <p:nvPr/>
        </p:nvSpPr>
        <p:spPr>
          <a:xfrm>
            <a:off x="421640" y="7311593"/>
            <a:ext cx="5130609" cy="369332"/>
          </a:xfrm>
          <a:prstGeom prst="rect">
            <a:avLst/>
          </a:prstGeom>
          <a:noFill/>
        </p:spPr>
        <p:txBody>
          <a:bodyPr wrap="square">
            <a:spAutoFit/>
          </a:bodyPr>
          <a:lstStyle/>
          <a:p>
            <a:r>
              <a:rPr lang="en-US" b="0" i="0" u="none" strike="noStrike" dirty="0">
                <a:solidFill>
                  <a:srgbClr val="000000"/>
                </a:solidFill>
                <a:effectLst/>
                <a:latin typeface="Amasis MT Pro" panose="020B0604020202020204" pitchFamily="18" charset="0"/>
              </a:rPr>
              <a:t>| Manipulating the World at the Molecular Level |</a:t>
            </a:r>
            <a:endParaRPr lang="en-PH" dirty="0">
              <a:latin typeface="Amasis MT Pro" panose="020B0604020202020204" pitchFamily="18" charset="0"/>
            </a:endParaRPr>
          </a:p>
        </p:txBody>
      </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2389230708"/>
                  </p:ext>
                </p:extLst>
              </p:nvPr>
            </p:nvGraphicFramePr>
            <p:xfrm>
              <a:off x="4042509" y="3161340"/>
              <a:ext cx="2758233" cy="2117179"/>
            </p:xfrm>
            <a:graphic>
              <a:graphicData uri="http://schemas.microsoft.com/office/drawing/2017/model3d">
                <am3d:model3d r:embed="rId6">
                  <am3d:spPr>
                    <a:xfrm>
                      <a:off x="0" y="0"/>
                      <a:ext cx="2758233" cy="2117179"/>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7"/>
                  </am3d:raster>
                  <am3d:objViewport viewportSz="32908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7"/>
              <a:stretch>
                <a:fillRect/>
              </a:stretch>
            </p:blipFill>
            <p:spPr>
              <a:xfrm>
                <a:off x="4042509" y="3161340"/>
                <a:ext cx="2758233" cy="2117179"/>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3" name="Group 212">
            <a:extLst>
              <a:ext uri="{FF2B5EF4-FFF2-40B4-BE49-F238E27FC236}">
                <a16:creationId xmlns:a16="http://schemas.microsoft.com/office/drawing/2014/main" id="{01D4D057-4157-7762-66A6-42EDBE76CD92}"/>
              </a:ext>
            </a:extLst>
          </p:cNvPr>
          <p:cNvGrpSpPr/>
          <p:nvPr/>
        </p:nvGrpSpPr>
        <p:grpSpPr>
          <a:xfrm rot="18915421">
            <a:off x="2167275" y="-2282304"/>
            <a:ext cx="560023" cy="2152545"/>
            <a:chOff x="4187613" y="919602"/>
            <a:chExt cx="560023" cy="1869184"/>
          </a:xfrm>
        </p:grpSpPr>
        <p:cxnSp>
          <p:nvCxnSpPr>
            <p:cNvPr id="212" name="Straight Connector 211">
              <a:extLst>
                <a:ext uri="{FF2B5EF4-FFF2-40B4-BE49-F238E27FC236}">
                  <a16:creationId xmlns:a16="http://schemas.microsoft.com/office/drawing/2014/main" id="{8E1AB378-31AE-F148-D121-C3F1D3684E37}"/>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0" name="Freeform: Shape 209">
              <a:extLst>
                <a:ext uri="{FF2B5EF4-FFF2-40B4-BE49-F238E27FC236}">
                  <a16:creationId xmlns:a16="http://schemas.microsoft.com/office/drawing/2014/main" id="{BF9AD950-FF9F-DC60-E643-ECB94A3E054D}"/>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8" name="Freeform: Shape 207">
              <a:extLst>
                <a:ext uri="{FF2B5EF4-FFF2-40B4-BE49-F238E27FC236}">
                  <a16:creationId xmlns:a16="http://schemas.microsoft.com/office/drawing/2014/main" id="{CD8E3702-C52F-7FD8-C84B-5A3B9168BE76}"/>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4" name="Group 213">
            <a:extLst>
              <a:ext uri="{FF2B5EF4-FFF2-40B4-BE49-F238E27FC236}">
                <a16:creationId xmlns:a16="http://schemas.microsoft.com/office/drawing/2014/main" id="{10569BD1-2060-3B53-5C82-C71CC578D991}"/>
              </a:ext>
            </a:extLst>
          </p:cNvPr>
          <p:cNvGrpSpPr/>
          <p:nvPr/>
        </p:nvGrpSpPr>
        <p:grpSpPr>
          <a:xfrm rot="3494813" flipV="1">
            <a:off x="589221" y="6399659"/>
            <a:ext cx="560023" cy="2152545"/>
            <a:chOff x="4187613" y="919602"/>
            <a:chExt cx="560023" cy="1869184"/>
          </a:xfrm>
        </p:grpSpPr>
        <p:cxnSp>
          <p:nvCxnSpPr>
            <p:cNvPr id="215" name="Straight Connector 214">
              <a:extLst>
                <a:ext uri="{FF2B5EF4-FFF2-40B4-BE49-F238E27FC236}">
                  <a16:creationId xmlns:a16="http://schemas.microsoft.com/office/drawing/2014/main" id="{CCD4C316-1806-A1B9-3635-0B08B6254465}"/>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6" name="Freeform: Shape 215">
              <a:extLst>
                <a:ext uri="{FF2B5EF4-FFF2-40B4-BE49-F238E27FC236}">
                  <a16:creationId xmlns:a16="http://schemas.microsoft.com/office/drawing/2014/main" id="{08996019-FB8E-DA8F-63DF-924F3A330889}"/>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7" name="Freeform: Shape 216">
              <a:extLst>
                <a:ext uri="{FF2B5EF4-FFF2-40B4-BE49-F238E27FC236}">
                  <a16:creationId xmlns:a16="http://schemas.microsoft.com/office/drawing/2014/main" id="{F4D7F0E4-B226-B990-E31B-1240BC7FBBB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2" name="Group 221">
            <a:extLst>
              <a:ext uri="{FF2B5EF4-FFF2-40B4-BE49-F238E27FC236}">
                <a16:creationId xmlns:a16="http://schemas.microsoft.com/office/drawing/2014/main" id="{8FB0A98B-49EA-1ACE-72B7-36F2630A44DC}"/>
              </a:ext>
            </a:extLst>
          </p:cNvPr>
          <p:cNvGrpSpPr/>
          <p:nvPr/>
        </p:nvGrpSpPr>
        <p:grpSpPr>
          <a:xfrm rot="2684579" flipH="1">
            <a:off x="12585524" y="-2037606"/>
            <a:ext cx="560023" cy="2152545"/>
            <a:chOff x="4187613" y="919602"/>
            <a:chExt cx="560023" cy="1869184"/>
          </a:xfrm>
        </p:grpSpPr>
        <p:cxnSp>
          <p:nvCxnSpPr>
            <p:cNvPr id="223" name="Straight Connector 222">
              <a:extLst>
                <a:ext uri="{FF2B5EF4-FFF2-40B4-BE49-F238E27FC236}">
                  <a16:creationId xmlns:a16="http://schemas.microsoft.com/office/drawing/2014/main" id="{46688628-E687-59EE-BB17-34DECDF84494}"/>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4" name="Freeform: Shape 223">
              <a:extLst>
                <a:ext uri="{FF2B5EF4-FFF2-40B4-BE49-F238E27FC236}">
                  <a16:creationId xmlns:a16="http://schemas.microsoft.com/office/drawing/2014/main" id="{133A6D0A-A9C5-7602-3F19-4A52F0303ED0}"/>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5" name="Freeform: Shape 224">
              <a:extLst>
                <a:ext uri="{FF2B5EF4-FFF2-40B4-BE49-F238E27FC236}">
                  <a16:creationId xmlns:a16="http://schemas.microsoft.com/office/drawing/2014/main" id="{1BD312D7-47C1-DE73-AB96-8111E0EEDC14}"/>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6" name="Group 225">
            <a:extLst>
              <a:ext uri="{FF2B5EF4-FFF2-40B4-BE49-F238E27FC236}">
                <a16:creationId xmlns:a16="http://schemas.microsoft.com/office/drawing/2014/main" id="{2FDACCAE-8804-7148-B027-988147B512C6}"/>
              </a:ext>
            </a:extLst>
          </p:cNvPr>
          <p:cNvGrpSpPr/>
          <p:nvPr/>
        </p:nvGrpSpPr>
        <p:grpSpPr>
          <a:xfrm rot="18105187" flipH="1" flipV="1">
            <a:off x="12856654" y="6393434"/>
            <a:ext cx="560023" cy="2152545"/>
            <a:chOff x="4187613" y="919602"/>
            <a:chExt cx="560023" cy="1869184"/>
          </a:xfrm>
        </p:grpSpPr>
        <p:cxnSp>
          <p:nvCxnSpPr>
            <p:cNvPr id="227" name="Straight Connector 226">
              <a:extLst>
                <a:ext uri="{FF2B5EF4-FFF2-40B4-BE49-F238E27FC236}">
                  <a16:creationId xmlns:a16="http://schemas.microsoft.com/office/drawing/2014/main" id="{6659F6F2-3DAD-BFB6-F574-1F460719C2F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8" name="Freeform: Shape 227">
              <a:extLst>
                <a:ext uri="{FF2B5EF4-FFF2-40B4-BE49-F238E27FC236}">
                  <a16:creationId xmlns:a16="http://schemas.microsoft.com/office/drawing/2014/main" id="{30454491-2856-F2A3-CDCE-4805C2D50BF1}"/>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9" name="Freeform: Shape 228">
              <a:extLst>
                <a:ext uri="{FF2B5EF4-FFF2-40B4-BE49-F238E27FC236}">
                  <a16:creationId xmlns:a16="http://schemas.microsoft.com/office/drawing/2014/main" id="{BFFBD09D-0B67-9461-5950-F774CFC08E72}"/>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30" name="Group 229">
            <a:extLst>
              <a:ext uri="{FF2B5EF4-FFF2-40B4-BE49-F238E27FC236}">
                <a16:creationId xmlns:a16="http://schemas.microsoft.com/office/drawing/2014/main" id="{62906324-87B8-02A2-6E47-A06F9278DC5C}"/>
              </a:ext>
            </a:extLst>
          </p:cNvPr>
          <p:cNvGrpSpPr/>
          <p:nvPr/>
        </p:nvGrpSpPr>
        <p:grpSpPr>
          <a:xfrm rot="5400000" flipH="1">
            <a:off x="13443675" y="2365150"/>
            <a:ext cx="560023" cy="2152545"/>
            <a:chOff x="4187613" y="919602"/>
            <a:chExt cx="560023" cy="1869184"/>
          </a:xfrm>
        </p:grpSpPr>
        <p:cxnSp>
          <p:nvCxnSpPr>
            <p:cNvPr id="231" name="Straight Connector 230">
              <a:extLst>
                <a:ext uri="{FF2B5EF4-FFF2-40B4-BE49-F238E27FC236}">
                  <a16:creationId xmlns:a16="http://schemas.microsoft.com/office/drawing/2014/main" id="{6F7352FE-1DC8-2E97-2CED-FC74D53655DB}"/>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2" name="Freeform: Shape 231">
              <a:extLst>
                <a:ext uri="{FF2B5EF4-FFF2-40B4-BE49-F238E27FC236}">
                  <a16:creationId xmlns:a16="http://schemas.microsoft.com/office/drawing/2014/main" id="{A71B5E8F-7160-2487-63BA-47925D65A9B2}"/>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33" name="Freeform: Shape 232">
              <a:extLst>
                <a:ext uri="{FF2B5EF4-FFF2-40B4-BE49-F238E27FC236}">
                  <a16:creationId xmlns:a16="http://schemas.microsoft.com/office/drawing/2014/main" id="{FC5EFFFB-60CC-0456-5C60-533B38F036D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pic>
        <p:nvPicPr>
          <p:cNvPr id="3076" name="Picture 4" descr="Lycurgus Cup: A Piece of Ancient Roman Nanotechnology | Amusing Planet">
            <a:extLst>
              <a:ext uri="{FF2B5EF4-FFF2-40B4-BE49-F238E27FC236}">
                <a16:creationId xmlns:a16="http://schemas.microsoft.com/office/drawing/2014/main" id="{9F44F162-AC4A-244B-1E16-8346D7BDF98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2638725" y="3772990"/>
            <a:ext cx="3592749" cy="2392771"/>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70A01CA0-D570-4E70-9DAC-157B285ADEAC}"/>
              </a:ext>
            </a:extLst>
          </p:cNvPr>
          <p:cNvGrpSpPr/>
          <p:nvPr/>
        </p:nvGrpSpPr>
        <p:grpSpPr>
          <a:xfrm>
            <a:off x="-9762286" y="-1381"/>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pic>
        <p:nvPicPr>
          <p:cNvPr id="249" name="Picture 2" descr="Vintage Ancient Historical Background Stock Video - Download Video Clip Now  - Paper, Old, Old-fashioned - iStock">
            <a:extLst>
              <a:ext uri="{FF2B5EF4-FFF2-40B4-BE49-F238E27FC236}">
                <a16:creationId xmlns:a16="http://schemas.microsoft.com/office/drawing/2014/main" id="{B1AC6845-0786-974C-D386-2CC39A8909E9}"/>
              </a:ext>
            </a:extLst>
          </p:cNvPr>
          <p:cNvPicPr>
            <a:picLocks noChangeAspect="1" noChangeArrowheads="1"/>
          </p:cNvPicPr>
          <p:nvPr/>
        </p:nvPicPr>
        <p:blipFill rotWithShape="1">
          <a:blip r:embed="rId23">
            <a:alphaModFix/>
            <a:extLst>
              <a:ext uri="{28A0092B-C50C-407E-A947-70E740481C1C}">
                <a14:useLocalDpi xmlns:a14="http://schemas.microsoft.com/office/drawing/2010/main" val="0"/>
              </a:ext>
            </a:extLst>
          </a:blip>
          <a:srcRect t="64" b="64"/>
          <a:stretch/>
        </p:blipFill>
        <p:spPr bwMode="auto">
          <a:xfrm>
            <a:off x="-40380" y="-13848"/>
            <a:ext cx="12256297" cy="6885370"/>
          </a:xfrm>
          <a:prstGeom prst="roundRect">
            <a:avLst>
              <a:gd name="adj" fmla="val 1289"/>
            </a:avLst>
          </a:prstGeom>
          <a:noFill/>
          <a:extLst>
            <a:ext uri="{909E8E84-426E-40DD-AFC4-6F175D3DCCD1}">
              <a14:hiddenFill xmlns:a14="http://schemas.microsoft.com/office/drawing/2010/main">
                <a:solidFill>
                  <a:srgbClr val="FFFFFF"/>
                </a:solidFill>
              </a14:hiddenFill>
            </a:ext>
          </a:extLst>
        </p:spPr>
      </p:pic>
      <p:sp>
        <p:nvSpPr>
          <p:cNvPr id="251" name="TextBox 250">
            <a:extLst>
              <a:ext uri="{FF2B5EF4-FFF2-40B4-BE49-F238E27FC236}">
                <a16:creationId xmlns:a16="http://schemas.microsoft.com/office/drawing/2014/main" id="{58A9FDD7-637F-68B2-C653-AD373A920FFC}"/>
              </a:ext>
            </a:extLst>
          </p:cNvPr>
          <p:cNvSpPr txBox="1"/>
          <p:nvPr/>
        </p:nvSpPr>
        <p:spPr>
          <a:xfrm>
            <a:off x="5120077" y="1989021"/>
            <a:ext cx="2120835" cy="830997"/>
          </a:xfrm>
          <a:prstGeom prst="rect">
            <a:avLst/>
          </a:prstGeom>
          <a:noFill/>
        </p:spPr>
        <p:txBody>
          <a:bodyPr wrap="square" rtlCol="0">
            <a:spAutoFit/>
          </a:bodyPr>
          <a:lstStyle/>
          <a:p>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52" name="TextBox 251">
            <a:extLst>
              <a:ext uri="{FF2B5EF4-FFF2-40B4-BE49-F238E27FC236}">
                <a16:creationId xmlns:a16="http://schemas.microsoft.com/office/drawing/2014/main" id="{B141F2E2-7328-03E8-E276-8499F298B34C}"/>
              </a:ext>
            </a:extLst>
          </p:cNvPr>
          <p:cNvSpPr txBox="1"/>
          <p:nvPr/>
        </p:nvSpPr>
        <p:spPr>
          <a:xfrm>
            <a:off x="2647550" y="2919011"/>
            <a:ext cx="7229349" cy="1015663"/>
          </a:xfrm>
          <a:prstGeom prst="rect">
            <a:avLst/>
          </a:prstGeom>
          <a:noFill/>
        </p:spPr>
        <p:txBody>
          <a:bodyPr wrap="square" rtlCol="0">
            <a:spAutoFit/>
          </a:bodyPr>
          <a:lstStyle/>
          <a:p>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54" name="TextBox 253">
            <a:extLst>
              <a:ext uri="{FF2B5EF4-FFF2-40B4-BE49-F238E27FC236}">
                <a16:creationId xmlns:a16="http://schemas.microsoft.com/office/drawing/2014/main" id="{359F16DB-11C9-4905-C495-D929C6D0C457}"/>
              </a:ext>
            </a:extLst>
          </p:cNvPr>
          <p:cNvSpPr txBox="1"/>
          <p:nvPr/>
        </p:nvSpPr>
        <p:spPr>
          <a:xfrm>
            <a:off x="2107111" y="4091005"/>
            <a:ext cx="8613226" cy="769441"/>
          </a:xfrm>
          <a:prstGeom prst="rect">
            <a:avLst/>
          </a:prstGeom>
          <a:noFill/>
        </p:spPr>
        <p:txBody>
          <a:bodyPr wrap="square" rtlCol="0">
            <a:spAutoFit/>
          </a:bodyPr>
          <a:lstStyle/>
          <a:p>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spTree>
    <p:extLst>
      <p:ext uri="{BB962C8B-B14F-4D97-AF65-F5344CB8AC3E}">
        <p14:creationId xmlns:p14="http://schemas.microsoft.com/office/powerpoint/2010/main" val="3032939088"/>
      </p:ext>
    </p:extLst>
  </p:cSld>
  <p:clrMapOvr>
    <a:masterClrMapping/>
  </p:clrMapOvr>
  <mc:AlternateContent xmlns:mc="http://schemas.openxmlformats.org/markup-compatibility/2006" xmlns:p14="http://schemas.microsoft.com/office/powerpoint/2010/main">
    <mc:Choice Requires="p14">
      <p:transition p14:dur="0">
        <p:sndAc>
          <p:stSnd>
            <p:snd r:embed="rId2" name="click.wav"/>
          </p:stSnd>
        </p:sndAc>
      </p:transition>
    </mc:Choice>
    <mc:Fallback xmlns="">
      <p:transition>
        <p:sndAc>
          <p:stSnd>
            <p:snd r:embed="rId24" name="click.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614868" y="10521"/>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nvGraphicFramePr>
            <p:xfrm>
              <a:off x="4042509" y="3161340"/>
              <a:ext cx="2758234" cy="2117180"/>
            </p:xfrm>
            <a:graphic>
              <a:graphicData uri="http://schemas.microsoft.com/office/drawing/2017/model3d">
                <am3d:model3d r:embed="rId3">
                  <am3d:spPr>
                    <a:xfrm>
                      <a:off x="0" y="0"/>
                      <a:ext cx="2758234" cy="2117180"/>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9" y="3161340"/>
                <a:ext cx="2758234" cy="2117180"/>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sp>
        <p:nvSpPr>
          <p:cNvPr id="251" name="TextBox 250">
            <a:extLst>
              <a:ext uri="{FF2B5EF4-FFF2-40B4-BE49-F238E27FC236}">
                <a16:creationId xmlns:a16="http://schemas.microsoft.com/office/drawing/2014/main" id="{58A9FDD7-637F-68B2-C653-AD373A920FFC}"/>
              </a:ext>
            </a:extLst>
          </p:cNvPr>
          <p:cNvSpPr txBox="1"/>
          <p:nvPr/>
        </p:nvSpPr>
        <p:spPr>
          <a:xfrm>
            <a:off x="5923548" y="-3497052"/>
            <a:ext cx="2120835" cy="830997"/>
          </a:xfrm>
          <a:prstGeom prst="rect">
            <a:avLst/>
          </a:prstGeom>
          <a:noFill/>
        </p:spPr>
        <p:txBody>
          <a:bodyPr wrap="square" rtlCol="0">
            <a:spAutoFit/>
          </a:bodyPr>
          <a:lstStyle/>
          <a:p>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52" name="TextBox 251">
            <a:extLst>
              <a:ext uri="{FF2B5EF4-FFF2-40B4-BE49-F238E27FC236}">
                <a16:creationId xmlns:a16="http://schemas.microsoft.com/office/drawing/2014/main" id="{B141F2E2-7328-03E8-E276-8499F298B34C}"/>
              </a:ext>
            </a:extLst>
          </p:cNvPr>
          <p:cNvSpPr txBox="1"/>
          <p:nvPr/>
        </p:nvSpPr>
        <p:spPr>
          <a:xfrm>
            <a:off x="3451021" y="-2567062"/>
            <a:ext cx="7229349" cy="1015663"/>
          </a:xfrm>
          <a:prstGeom prst="rect">
            <a:avLst/>
          </a:prstGeom>
          <a:noFill/>
        </p:spPr>
        <p:txBody>
          <a:bodyPr wrap="square" rtlCol="0">
            <a:spAutoFit/>
          </a:bodyPr>
          <a:lstStyle/>
          <a:p>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54" name="TextBox 253">
            <a:extLst>
              <a:ext uri="{FF2B5EF4-FFF2-40B4-BE49-F238E27FC236}">
                <a16:creationId xmlns:a16="http://schemas.microsoft.com/office/drawing/2014/main" id="{359F16DB-11C9-4905-C495-D929C6D0C457}"/>
              </a:ext>
            </a:extLst>
          </p:cNvPr>
          <p:cNvSpPr txBox="1"/>
          <p:nvPr/>
        </p:nvSpPr>
        <p:spPr>
          <a:xfrm>
            <a:off x="2910582" y="-1395068"/>
            <a:ext cx="8613226" cy="769441"/>
          </a:xfrm>
          <a:prstGeom prst="rect">
            <a:avLst/>
          </a:prstGeom>
          <a:noFill/>
        </p:spPr>
        <p:txBody>
          <a:bodyPr wrap="square" rtlCol="0">
            <a:spAutoFit/>
          </a:bodyPr>
          <a:lstStyle/>
          <a:p>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9762286" y="-1381"/>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pic>
        <p:nvPicPr>
          <p:cNvPr id="249" name="Picture 2" descr="Vintage Ancient Historical Background Stock Video - Download Video Clip Now  - Paper, Old, Old-fashioned - iStock">
            <a:extLst>
              <a:ext uri="{FF2B5EF4-FFF2-40B4-BE49-F238E27FC236}">
                <a16:creationId xmlns:a16="http://schemas.microsoft.com/office/drawing/2014/main" id="{B1AC6845-0786-974C-D386-2CC39A8909E9}"/>
              </a:ext>
            </a:extLst>
          </p:cNvPr>
          <p:cNvPicPr>
            <a:picLocks noChangeAspect="1" noChangeArrowheads="1"/>
          </p:cNvPicPr>
          <p:nvPr/>
        </p:nvPicPr>
        <p:blipFill rotWithShape="1">
          <a:blip r:embed="rId19">
            <a:alphaModFix/>
            <a:extLst>
              <a:ext uri="{28A0092B-C50C-407E-A947-70E740481C1C}">
                <a14:useLocalDpi xmlns:a14="http://schemas.microsoft.com/office/drawing/2010/main" val="0"/>
              </a:ext>
            </a:extLst>
          </a:blip>
          <a:srcRect t="64" b="64"/>
          <a:stretch/>
        </p:blipFill>
        <p:spPr bwMode="auto">
          <a:xfrm>
            <a:off x="-13579743" y="33157"/>
            <a:ext cx="12256297" cy="6885370"/>
          </a:xfrm>
          <a:prstGeom prst="roundRect">
            <a:avLst>
              <a:gd name="adj" fmla="val 1289"/>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16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20"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barn(inVertical)">
                                      <p:cBhvr>
                                        <p:cTn id="7" dur="500"/>
                                        <p:tgtEl>
                                          <p:spTgt spid="251"/>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54"/>
                                        </p:tgtEl>
                                        <p:attrNameLst>
                                          <p:attrName>style.visibility</p:attrName>
                                        </p:attrNameLst>
                                      </p:cBhvr>
                                      <p:to>
                                        <p:strVal val="visible"/>
                                      </p:to>
                                    </p:set>
                                    <p:animEffect transition="in" filter="barn(inVertical)">
                                      <p:cBhvr>
                                        <p:cTn id="10" dur="500"/>
                                        <p:tgtEl>
                                          <p:spTgt spid="254"/>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52"/>
                                        </p:tgtEl>
                                        <p:attrNameLst>
                                          <p:attrName>style.visibility</p:attrName>
                                        </p:attrNameLst>
                                      </p:cBhvr>
                                      <p:to>
                                        <p:strVal val="visible"/>
                                      </p:to>
                                    </p:set>
                                    <p:animEffect transition="in" filter="barn(inVertical)">
                                      <p:cBhvr>
                                        <p:cTn id="13"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52" grpId="0"/>
      <p:bldP spid="25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614868" y="10521"/>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nvGraphicFramePr>
            <p:xfrm>
              <a:off x="4042509" y="3161340"/>
              <a:ext cx="2758234" cy="2117180"/>
            </p:xfrm>
            <a:graphic>
              <a:graphicData uri="http://schemas.microsoft.com/office/drawing/2017/model3d">
                <am3d:model3d r:embed="rId3">
                  <am3d:spPr>
                    <a:xfrm>
                      <a:off x="0" y="0"/>
                      <a:ext cx="2758234" cy="2117180"/>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9" y="3161340"/>
                <a:ext cx="2758234" cy="2117180"/>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cxnSp>
        <p:nvCxnSpPr>
          <p:cNvPr id="14" name="Straight Connector 13">
            <a:extLst>
              <a:ext uri="{FF2B5EF4-FFF2-40B4-BE49-F238E27FC236}">
                <a16:creationId xmlns:a16="http://schemas.microsoft.com/office/drawing/2014/main" id="{2AAC4E9C-0172-B6A9-CB6C-3204839F8899}"/>
              </a:ext>
            </a:extLst>
          </p:cNvPr>
          <p:cNvCxnSpPr>
            <a:cxnSpLocks/>
          </p:cNvCxnSpPr>
          <p:nvPr/>
        </p:nvCxnSpPr>
        <p:spPr>
          <a:xfrm flipV="1">
            <a:off x="6704986" y="3058827"/>
            <a:ext cx="1645920" cy="0"/>
          </a:xfrm>
          <a:prstGeom prst="line">
            <a:avLst/>
          </a:prstGeom>
          <a:ln>
            <a:solidFill>
              <a:srgbClr val="EF904F"/>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109318" y="30680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3548377" y="30759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3506283" y="29741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083162" y="17503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029456" y="29844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4594566" y="17535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6543966" y="29616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097458" y="17532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110018" y="49812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3549077" y="49891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3506983" y="48873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083862" y="3663549"/>
            <a:ext cx="1100908" cy="1100908"/>
          </a:xfrm>
          <a:prstGeom prst="rect">
            <a:avLst/>
          </a:prstGeom>
        </p:spPr>
      </p:pic>
      <p:cxnSp>
        <p:nvCxnSpPr>
          <p:cNvPr id="27" name="Straight Connector 26">
            <a:extLst>
              <a:ext uri="{FF2B5EF4-FFF2-40B4-BE49-F238E27FC236}">
                <a16:creationId xmlns:a16="http://schemas.microsoft.com/office/drawing/2014/main" id="{EFB015C5-8435-4B20-962C-25390932065C}"/>
              </a:ext>
            </a:extLst>
          </p:cNvPr>
          <p:cNvCxnSpPr>
            <a:cxnSpLocks/>
          </p:cNvCxnSpPr>
          <p:nvPr/>
        </p:nvCxnSpPr>
        <p:spPr>
          <a:xfrm flipV="1">
            <a:off x="6682532" y="4975171"/>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4309DCB-5FB4-EB11-3201-2022A74FE146}"/>
              </a:ext>
            </a:extLst>
          </p:cNvPr>
          <p:cNvSpPr txBox="1"/>
          <p:nvPr/>
        </p:nvSpPr>
        <p:spPr>
          <a:xfrm>
            <a:off x="7348217" y="5262684"/>
            <a:ext cx="1828852" cy="600164"/>
          </a:xfrm>
          <a:prstGeom prst="rect">
            <a:avLst/>
          </a:prstGeom>
          <a:noFill/>
        </p:spPr>
        <p:txBody>
          <a:bodyPr wrap="square" rtlCol="0">
            <a:spAutoFit/>
          </a:bodyPr>
          <a:lstStyle/>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PROS</a:t>
            </a:r>
          </a:p>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AND </a:t>
            </a:r>
          </a:p>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CONS</a:t>
            </a:r>
            <a:endParaRPr lang="en-PH"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9" name="Oval 28">
            <a:extLst>
              <a:ext uri="{FF2B5EF4-FFF2-40B4-BE49-F238E27FC236}">
                <a16:creationId xmlns:a16="http://schemas.microsoft.com/office/drawing/2014/main" id="{936FF198-AB33-873C-C2C8-EA613665BAF5}"/>
              </a:ext>
            </a:extLst>
          </p:cNvPr>
          <p:cNvSpPr/>
          <p:nvPr/>
        </p:nvSpPr>
        <p:spPr>
          <a:xfrm>
            <a:off x="8132882" y="4878024"/>
            <a:ext cx="233835" cy="2199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0" name="Graphic 29" descr="Direction">
            <a:extLst>
              <a:ext uri="{FF2B5EF4-FFF2-40B4-BE49-F238E27FC236}">
                <a16:creationId xmlns:a16="http://schemas.microsoft.com/office/drawing/2014/main" id="{C88E8413-3B46-9B3D-9417-5251C0622B8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7686374" y="3669568"/>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030156" y="48976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4595266" y="36667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6544666" y="48748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3405576" flipH="1">
            <a:off x="6098158" y="36664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4511975" y="33292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2716249" y="33404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5891735" y="32740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3044398" y="5205818"/>
            <a:ext cx="1286745" cy="600164"/>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7403941" y="3346000"/>
            <a:ext cx="1828852" cy="430887"/>
          </a:xfrm>
          <a:prstGeom prst="rect">
            <a:avLst/>
          </a:prstGeom>
          <a:noFill/>
        </p:spPr>
        <p:txBody>
          <a:bodyPr wrap="square" rtlCol="0">
            <a:spAutoFit/>
          </a:bodyPr>
          <a:lstStyle/>
          <a:p>
            <a:pPr algn="ctr"/>
            <a:r>
              <a:rPr lang="en-US" sz="1100" dirty="0">
                <a:ln w="0"/>
                <a:solidFill>
                  <a:srgbClr val="EF904F"/>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EF904F"/>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4255700" y="5235022"/>
            <a:ext cx="1828852" cy="600164"/>
          </a:xfrm>
          <a:prstGeom prst="rect">
            <a:avLst/>
          </a:prstGeom>
          <a:noFill/>
        </p:spPr>
        <p:txBody>
          <a:bodyPr wrap="square" rtlCol="0">
            <a:spAutoFit/>
          </a:bodyPr>
          <a:lstStyle/>
          <a:p>
            <a:pPr algn="ctr"/>
            <a:r>
              <a:rPr lang="en-US" sz="1100" dirty="0">
                <a:ln w="0"/>
                <a:solidFill>
                  <a:schemeClr val="accent5">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5">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11373673" y="-20056"/>
            <a:ext cx="10892580" cy="6889578"/>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A4A91495-3D1B-905C-DD02-267DABE30118}"/>
              </a:ext>
            </a:extLst>
          </p:cNvPr>
          <p:cNvSpPr/>
          <p:nvPr/>
        </p:nvSpPr>
        <p:spPr>
          <a:xfrm>
            <a:off x="8155336" y="2961680"/>
            <a:ext cx="233835" cy="219968"/>
          </a:xfrm>
          <a:prstGeom prst="ellipse">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7" name="Graphic 16" descr="Direction">
            <a:extLst>
              <a:ext uri="{FF2B5EF4-FFF2-40B4-BE49-F238E27FC236}">
                <a16:creationId xmlns:a16="http://schemas.microsoft.com/office/drawing/2014/main" id="{22A6F2B5-C80B-2AAA-3297-71302CAAB34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13405576" flipH="1">
            <a:off x="7708828" y="1753224"/>
            <a:ext cx="1100908" cy="1100908"/>
          </a:xfrm>
          <a:prstGeom prst="rect">
            <a:avLst/>
          </a:prstGeom>
        </p:spPr>
      </p:pic>
      <p:sp>
        <p:nvSpPr>
          <p:cNvPr id="18" name="TextBox 17">
            <a:extLst>
              <a:ext uri="{FF2B5EF4-FFF2-40B4-BE49-F238E27FC236}">
                <a16:creationId xmlns:a16="http://schemas.microsoft.com/office/drawing/2014/main" id="{1C583BB0-CA6D-8003-2708-206A05AEDB29}"/>
              </a:ext>
            </a:extLst>
          </p:cNvPr>
          <p:cNvSpPr txBox="1"/>
          <p:nvPr/>
        </p:nvSpPr>
        <p:spPr>
          <a:xfrm>
            <a:off x="5793443" y="5251803"/>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Status of Nanotechnology in the Philippines</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Tree>
    <p:extLst>
      <p:ext uri="{BB962C8B-B14F-4D97-AF65-F5344CB8AC3E}">
        <p14:creationId xmlns:p14="http://schemas.microsoft.com/office/powerpoint/2010/main" val="3676124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5"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1000"/>
                                  </p:stCondLst>
                                  <p:childTnLst>
                                    <p:set>
                                      <p:cBhvr>
                                        <p:cTn id="6" dur="1" fill="hold">
                                          <p:stCondLst>
                                            <p:cond delay="0"/>
                                          </p:stCondLst>
                                        </p:cTn>
                                        <p:tgtEl>
                                          <p:spTgt spid="1062">
                                            <p:txEl>
                                              <p:pRg st="0" end="0"/>
                                            </p:txEl>
                                          </p:spTgt>
                                        </p:tgtEl>
                                        <p:attrNameLst>
                                          <p:attrName>style.visibility</p:attrName>
                                        </p:attrNameLst>
                                      </p:cBhvr>
                                      <p:to>
                                        <p:strVal val="visible"/>
                                      </p:to>
                                    </p:set>
                                    <p:animEffect transition="in" filter="barn(inVertical)">
                                      <p:cBhvr>
                                        <p:cTn id="7" dur="500"/>
                                        <p:tgtEl>
                                          <p:spTgt spid="1062">
                                            <p:txEl>
                                              <p:pRg st="0" end="0"/>
                                            </p:txEl>
                                          </p:spTgt>
                                        </p:tgtEl>
                                      </p:cBhvr>
                                    </p:animEffect>
                                  </p:childTnLst>
                                </p:cTn>
                              </p:par>
                              <p:par>
                                <p:cTn id="8" presetID="16" presetClass="entr" presetSubtype="21" fill="hold" nodeType="withEffect">
                                  <p:stCondLst>
                                    <p:cond delay="1000"/>
                                  </p:stCondLst>
                                  <p:childTnLst>
                                    <p:set>
                                      <p:cBhvr>
                                        <p:cTn id="9" dur="1" fill="hold">
                                          <p:stCondLst>
                                            <p:cond delay="0"/>
                                          </p:stCondLst>
                                        </p:cTn>
                                        <p:tgtEl>
                                          <p:spTgt spid="1062">
                                            <p:txEl>
                                              <p:pRg st="1" end="1"/>
                                            </p:txEl>
                                          </p:spTgt>
                                        </p:tgtEl>
                                        <p:attrNameLst>
                                          <p:attrName>style.visibility</p:attrName>
                                        </p:attrNameLst>
                                      </p:cBhvr>
                                      <p:to>
                                        <p:strVal val="visible"/>
                                      </p:to>
                                    </p:set>
                                    <p:animEffect transition="in" filter="barn(inVertical)">
                                      <p:cBhvr>
                                        <p:cTn id="10" dur="500"/>
                                        <p:tgtEl>
                                          <p:spTgt spid="106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42"/>
                                        </p:tgtEl>
                                        <p:attrNameLst>
                                          <p:attrName>style.visibility</p:attrName>
                                        </p:attrNameLst>
                                      </p:cBhvr>
                                      <p:to>
                                        <p:strVal val="visible"/>
                                      </p:to>
                                    </p:set>
                                    <p:animEffect transition="in" filter="fade">
                                      <p:cBhvr>
                                        <p:cTn id="15" dur="500"/>
                                        <p:tgtEl>
                                          <p:spTgt spid="104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043"/>
                                        </p:tgtEl>
                                        <p:attrNameLst>
                                          <p:attrName>style.visibility</p:attrName>
                                        </p:attrNameLst>
                                      </p:cBhvr>
                                      <p:to>
                                        <p:strVal val="visible"/>
                                      </p:to>
                                    </p:set>
                                    <p:anim calcmode="lin" valueType="num">
                                      <p:cBhvr additive="base">
                                        <p:cTn id="20" dur="500"/>
                                        <p:tgtEl>
                                          <p:spTgt spid="1043"/>
                                        </p:tgtEl>
                                        <p:attrNameLst>
                                          <p:attrName>ppt_y</p:attrName>
                                        </p:attrNameLst>
                                      </p:cBhvr>
                                      <p:tavLst>
                                        <p:tav tm="0">
                                          <p:val>
                                            <p:strVal val="#ppt_y+#ppt_h*1.125000"/>
                                          </p:val>
                                        </p:tav>
                                        <p:tav tm="100000">
                                          <p:val>
                                            <p:strVal val="#ppt_y"/>
                                          </p:val>
                                        </p:tav>
                                      </p:tavLst>
                                    </p:anim>
                                    <p:animEffect transition="in" filter="wipe(up)">
                                      <p:cBhvr>
                                        <p:cTn id="21" dur="500"/>
                                        <p:tgtEl>
                                          <p:spTgt spid="10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57"/>
                                        </p:tgtEl>
                                        <p:attrNameLst>
                                          <p:attrName>style.visibility</p:attrName>
                                        </p:attrNameLst>
                                      </p:cBhvr>
                                      <p:to>
                                        <p:strVal val="visible"/>
                                      </p:to>
                                    </p:set>
                                    <p:animEffect transition="in" filter="fade">
                                      <p:cBhvr>
                                        <p:cTn id="26" dur="500"/>
                                        <p:tgtEl>
                                          <p:spTgt spid="105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41"/>
                                        </p:tgtEl>
                                        <p:attrNameLst>
                                          <p:attrName>style.visibility</p:attrName>
                                        </p:attrNameLst>
                                      </p:cBhvr>
                                      <p:to>
                                        <p:strVal val="visible"/>
                                      </p:to>
                                    </p:set>
                                    <p:animEffect transition="in" filter="wipe(left)">
                                      <p:cBhvr>
                                        <p:cTn id="31" dur="500"/>
                                        <p:tgtEl>
                                          <p:spTgt spid="10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44"/>
                                        </p:tgtEl>
                                        <p:attrNameLst>
                                          <p:attrName>style.visibility</p:attrName>
                                        </p:attrNameLst>
                                      </p:cBhvr>
                                      <p:to>
                                        <p:strVal val="visible"/>
                                      </p:to>
                                    </p:set>
                                    <p:animEffect transition="in" filter="fade">
                                      <p:cBhvr>
                                        <p:cTn id="36" dur="500"/>
                                        <p:tgtEl>
                                          <p:spTgt spid="104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045"/>
                                        </p:tgtEl>
                                        <p:attrNameLst>
                                          <p:attrName>style.visibility</p:attrName>
                                        </p:attrNameLst>
                                      </p:cBhvr>
                                      <p:to>
                                        <p:strVal val="visible"/>
                                      </p:to>
                                    </p:set>
                                    <p:anim calcmode="lin" valueType="num">
                                      <p:cBhvr additive="base">
                                        <p:cTn id="41" dur="500"/>
                                        <p:tgtEl>
                                          <p:spTgt spid="1045"/>
                                        </p:tgtEl>
                                        <p:attrNameLst>
                                          <p:attrName>ppt_y</p:attrName>
                                        </p:attrNameLst>
                                      </p:cBhvr>
                                      <p:tavLst>
                                        <p:tav tm="0">
                                          <p:val>
                                            <p:strVal val="#ppt_y+#ppt_h*1.125000"/>
                                          </p:val>
                                        </p:tav>
                                        <p:tav tm="100000">
                                          <p:val>
                                            <p:strVal val="#ppt_y"/>
                                          </p:val>
                                        </p:tav>
                                      </p:tavLst>
                                    </p:anim>
                                    <p:animEffect transition="in" filter="wipe(up)">
                                      <p:cBhvr>
                                        <p:cTn id="42" dur="500"/>
                                        <p:tgtEl>
                                          <p:spTgt spid="10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56"/>
                                        </p:tgtEl>
                                        <p:attrNameLst>
                                          <p:attrName>style.visibility</p:attrName>
                                        </p:attrNameLst>
                                      </p:cBhvr>
                                      <p:to>
                                        <p:strVal val="visible"/>
                                      </p:to>
                                    </p:set>
                                    <p:animEffect transition="in" filter="fade">
                                      <p:cBhvr>
                                        <p:cTn id="47" dur="500"/>
                                        <p:tgtEl>
                                          <p:spTgt spid="105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40"/>
                                        </p:tgtEl>
                                        <p:attrNameLst>
                                          <p:attrName>style.visibility</p:attrName>
                                        </p:attrNameLst>
                                      </p:cBhvr>
                                      <p:to>
                                        <p:strVal val="visible"/>
                                      </p:to>
                                    </p:set>
                                    <p:animEffect transition="in" filter="wipe(left)">
                                      <p:cBhvr>
                                        <p:cTn id="52" dur="500"/>
                                        <p:tgtEl>
                                          <p:spTgt spid="10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46"/>
                                        </p:tgtEl>
                                        <p:attrNameLst>
                                          <p:attrName>style.visibility</p:attrName>
                                        </p:attrNameLst>
                                      </p:cBhvr>
                                      <p:to>
                                        <p:strVal val="visible"/>
                                      </p:to>
                                    </p:set>
                                    <p:animEffect transition="in" filter="fade">
                                      <p:cBhvr>
                                        <p:cTn id="57" dur="500"/>
                                        <p:tgtEl>
                                          <p:spTgt spid="1046"/>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1047"/>
                                        </p:tgtEl>
                                        <p:attrNameLst>
                                          <p:attrName>style.visibility</p:attrName>
                                        </p:attrNameLst>
                                      </p:cBhvr>
                                      <p:to>
                                        <p:strVal val="visible"/>
                                      </p:to>
                                    </p:set>
                                    <p:anim calcmode="lin" valueType="num">
                                      <p:cBhvr additive="base">
                                        <p:cTn id="62" dur="500"/>
                                        <p:tgtEl>
                                          <p:spTgt spid="1047"/>
                                        </p:tgtEl>
                                        <p:attrNameLst>
                                          <p:attrName>ppt_y</p:attrName>
                                        </p:attrNameLst>
                                      </p:cBhvr>
                                      <p:tavLst>
                                        <p:tav tm="0">
                                          <p:val>
                                            <p:strVal val="#ppt_y+#ppt_h*1.125000"/>
                                          </p:val>
                                        </p:tav>
                                        <p:tav tm="100000">
                                          <p:val>
                                            <p:strVal val="#ppt_y"/>
                                          </p:val>
                                        </p:tav>
                                      </p:tavLst>
                                    </p:anim>
                                    <p:animEffect transition="in" filter="wipe(up)">
                                      <p:cBhvr>
                                        <p:cTn id="63" dur="500"/>
                                        <p:tgtEl>
                                          <p:spTgt spid="104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58"/>
                                        </p:tgtEl>
                                        <p:attrNameLst>
                                          <p:attrName>style.visibility</p:attrName>
                                        </p:attrNameLst>
                                      </p:cBhvr>
                                      <p:to>
                                        <p:strVal val="visible"/>
                                      </p:to>
                                    </p:set>
                                    <p:animEffect transition="in" filter="fade">
                                      <p:cBhvr>
                                        <p:cTn id="68" dur="500"/>
                                        <p:tgtEl>
                                          <p:spTgt spid="105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left)">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4"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p:tgtEl>
                                          <p:spTgt spid="17"/>
                                        </p:tgtEl>
                                        <p:attrNameLst>
                                          <p:attrName>ppt_y</p:attrName>
                                        </p:attrNameLst>
                                      </p:cBhvr>
                                      <p:tavLst>
                                        <p:tav tm="0">
                                          <p:val>
                                            <p:strVal val="#ppt_y+#ppt_h*1.125000"/>
                                          </p:val>
                                        </p:tav>
                                        <p:tav tm="100000">
                                          <p:val>
                                            <p:strVal val="#ppt_y"/>
                                          </p:val>
                                        </p:tav>
                                      </p:tavLst>
                                    </p:anim>
                                    <p:animEffect transition="in" filter="wipe(up)">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060"/>
                                        </p:tgtEl>
                                        <p:attrNameLst>
                                          <p:attrName>style.visibility</p:attrName>
                                        </p:attrNameLst>
                                      </p:cBhvr>
                                      <p:to>
                                        <p:strVal val="visible"/>
                                      </p:to>
                                    </p:set>
                                    <p:animEffect transition="in" filter="fade">
                                      <p:cBhvr>
                                        <p:cTn id="89" dur="500"/>
                                        <p:tgtEl>
                                          <p:spTgt spid="106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14"/>
                                        </p:tgtEl>
                                        <p:attrNameLst>
                                          <p:attrName>style.visibility</p:attrName>
                                        </p:attrNameLst>
                                      </p:cBhvr>
                                      <p:to>
                                        <p:strVal val="visible"/>
                                      </p:to>
                                    </p:set>
                                    <p:animEffect transition="in" filter="fade">
                                      <p:cBhvr>
                                        <p:cTn id="94" dur="500"/>
                                        <p:tgtEl>
                                          <p:spTgt spid="214"/>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nodeType="clickEffect">
                                  <p:stCondLst>
                                    <p:cond delay="0"/>
                                  </p:stCondLst>
                                  <p:childTnLst>
                                    <p:set>
                                      <p:cBhvr>
                                        <p:cTn id="98" dur="1" fill="hold">
                                          <p:stCondLst>
                                            <p:cond delay="0"/>
                                          </p:stCondLst>
                                        </p:cTn>
                                        <p:tgtEl>
                                          <p:spTgt spid="215"/>
                                        </p:tgtEl>
                                        <p:attrNameLst>
                                          <p:attrName>style.visibility</p:attrName>
                                        </p:attrNameLst>
                                      </p:cBhvr>
                                      <p:to>
                                        <p:strVal val="visible"/>
                                      </p:to>
                                    </p:set>
                                    <p:anim calcmode="lin" valueType="num">
                                      <p:cBhvr additive="base">
                                        <p:cTn id="99" dur="500"/>
                                        <p:tgtEl>
                                          <p:spTgt spid="215"/>
                                        </p:tgtEl>
                                        <p:attrNameLst>
                                          <p:attrName>ppt_y</p:attrName>
                                        </p:attrNameLst>
                                      </p:cBhvr>
                                      <p:tavLst>
                                        <p:tav tm="0">
                                          <p:val>
                                            <p:strVal val="#ppt_y+#ppt_h*1.125000"/>
                                          </p:val>
                                        </p:tav>
                                        <p:tav tm="100000">
                                          <p:val>
                                            <p:strVal val="#ppt_y"/>
                                          </p:val>
                                        </p:tav>
                                      </p:tavLst>
                                    </p:anim>
                                    <p:animEffect transition="in" filter="wipe(up)">
                                      <p:cBhvr>
                                        <p:cTn id="100" dur="500"/>
                                        <p:tgtEl>
                                          <p:spTgt spid="21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059"/>
                                        </p:tgtEl>
                                        <p:attrNameLst>
                                          <p:attrName>style.visibility</p:attrName>
                                        </p:attrNameLst>
                                      </p:cBhvr>
                                      <p:to>
                                        <p:strVal val="visible"/>
                                      </p:to>
                                    </p:set>
                                    <p:animEffect transition="in" filter="fade">
                                      <p:cBhvr>
                                        <p:cTn id="105" dur="500"/>
                                        <p:tgtEl>
                                          <p:spTgt spid="105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213"/>
                                        </p:tgtEl>
                                        <p:attrNameLst>
                                          <p:attrName>style.visibility</p:attrName>
                                        </p:attrNameLst>
                                      </p:cBhvr>
                                      <p:to>
                                        <p:strVal val="visible"/>
                                      </p:to>
                                    </p:set>
                                    <p:animEffect transition="in" filter="wipe(left)">
                                      <p:cBhvr>
                                        <p:cTn id="110" dur="500"/>
                                        <p:tgtEl>
                                          <p:spTgt spid="213"/>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16"/>
                                        </p:tgtEl>
                                        <p:attrNameLst>
                                          <p:attrName>style.visibility</p:attrName>
                                        </p:attrNameLst>
                                      </p:cBhvr>
                                      <p:to>
                                        <p:strVal val="visible"/>
                                      </p:to>
                                    </p:set>
                                    <p:animEffect transition="in" filter="fade">
                                      <p:cBhvr>
                                        <p:cTn id="115" dur="500"/>
                                        <p:tgtEl>
                                          <p:spTgt spid="216"/>
                                        </p:tgtEl>
                                      </p:cBhvr>
                                    </p:animEffect>
                                  </p:childTnLst>
                                </p:cTn>
                              </p:par>
                            </p:childTnLst>
                          </p:cTn>
                        </p:par>
                      </p:childTnLst>
                    </p:cTn>
                  </p:par>
                  <p:par>
                    <p:cTn id="116" fill="hold">
                      <p:stCondLst>
                        <p:cond delay="indefinite"/>
                      </p:stCondLst>
                      <p:childTnLst>
                        <p:par>
                          <p:cTn id="117" fill="hold">
                            <p:stCondLst>
                              <p:cond delay="0"/>
                            </p:stCondLst>
                            <p:childTnLst>
                              <p:par>
                                <p:cTn id="118" presetID="12" presetClass="entr" presetSubtype="4" fill="hold" nodeType="clickEffect">
                                  <p:stCondLst>
                                    <p:cond delay="0"/>
                                  </p:stCondLst>
                                  <p:childTnLst>
                                    <p:set>
                                      <p:cBhvr>
                                        <p:cTn id="119" dur="1" fill="hold">
                                          <p:stCondLst>
                                            <p:cond delay="0"/>
                                          </p:stCondLst>
                                        </p:cTn>
                                        <p:tgtEl>
                                          <p:spTgt spid="217"/>
                                        </p:tgtEl>
                                        <p:attrNameLst>
                                          <p:attrName>style.visibility</p:attrName>
                                        </p:attrNameLst>
                                      </p:cBhvr>
                                      <p:to>
                                        <p:strVal val="visible"/>
                                      </p:to>
                                    </p:set>
                                    <p:anim calcmode="lin" valueType="num">
                                      <p:cBhvr additive="base">
                                        <p:cTn id="120" dur="500"/>
                                        <p:tgtEl>
                                          <p:spTgt spid="217"/>
                                        </p:tgtEl>
                                        <p:attrNameLst>
                                          <p:attrName>ppt_y</p:attrName>
                                        </p:attrNameLst>
                                      </p:cBhvr>
                                      <p:tavLst>
                                        <p:tav tm="0">
                                          <p:val>
                                            <p:strVal val="#ppt_y+#ppt_h*1.125000"/>
                                          </p:val>
                                        </p:tav>
                                        <p:tav tm="100000">
                                          <p:val>
                                            <p:strVal val="#ppt_y"/>
                                          </p:val>
                                        </p:tav>
                                      </p:tavLst>
                                    </p:anim>
                                    <p:animEffect transition="in" filter="wipe(up)">
                                      <p:cBhvr>
                                        <p:cTn id="121" dur="500"/>
                                        <p:tgtEl>
                                          <p:spTgt spid="217"/>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61"/>
                                        </p:tgtEl>
                                        <p:attrNameLst>
                                          <p:attrName>style.visibility</p:attrName>
                                        </p:attrNameLst>
                                      </p:cBhvr>
                                      <p:to>
                                        <p:strVal val="visible"/>
                                      </p:to>
                                    </p:set>
                                    <p:animEffect transition="in" filter="fade">
                                      <p:cBhvr>
                                        <p:cTn id="126" dur="500"/>
                                        <p:tgtEl>
                                          <p:spTgt spid="1061"/>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12"/>
                                        </p:tgtEl>
                                        <p:attrNameLst>
                                          <p:attrName>style.visibility</p:attrName>
                                        </p:attrNameLst>
                                      </p:cBhvr>
                                      <p:to>
                                        <p:strVal val="visible"/>
                                      </p:to>
                                    </p:set>
                                    <p:animEffect transition="in" filter="wipe(left)">
                                      <p:cBhvr>
                                        <p:cTn id="131" dur="500"/>
                                        <p:tgtEl>
                                          <p:spTgt spid="21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22"/>
                                        </p:tgtEl>
                                        <p:attrNameLst>
                                          <p:attrName>style.visibility</p:attrName>
                                        </p:attrNameLst>
                                      </p:cBhvr>
                                      <p:to>
                                        <p:strVal val="visible"/>
                                      </p:to>
                                    </p:set>
                                    <p:animEffect transition="in" filter="fade">
                                      <p:cBhvr>
                                        <p:cTn id="136" dur="500"/>
                                        <p:tgtEl>
                                          <p:spTgt spid="222"/>
                                        </p:tgtEl>
                                      </p:cBhvr>
                                    </p:animEffect>
                                  </p:childTnLst>
                                </p:cTn>
                              </p:par>
                            </p:childTnLst>
                          </p:cTn>
                        </p:par>
                      </p:childTnLst>
                    </p:cTn>
                  </p:par>
                  <p:par>
                    <p:cTn id="137" fill="hold">
                      <p:stCondLst>
                        <p:cond delay="indefinite"/>
                      </p:stCondLst>
                      <p:childTnLst>
                        <p:par>
                          <p:cTn id="138" fill="hold">
                            <p:stCondLst>
                              <p:cond delay="0"/>
                            </p:stCondLst>
                            <p:childTnLst>
                              <p:par>
                                <p:cTn id="139" presetID="12" presetClass="entr" presetSubtype="4" fill="hold" nodeType="clickEffect">
                                  <p:stCondLst>
                                    <p:cond delay="0"/>
                                  </p:stCondLst>
                                  <p:childTnLst>
                                    <p:set>
                                      <p:cBhvr>
                                        <p:cTn id="140" dur="1" fill="hold">
                                          <p:stCondLst>
                                            <p:cond delay="0"/>
                                          </p:stCondLst>
                                        </p:cTn>
                                        <p:tgtEl>
                                          <p:spTgt spid="223"/>
                                        </p:tgtEl>
                                        <p:attrNameLst>
                                          <p:attrName>style.visibility</p:attrName>
                                        </p:attrNameLst>
                                      </p:cBhvr>
                                      <p:to>
                                        <p:strVal val="visible"/>
                                      </p:to>
                                    </p:set>
                                    <p:anim calcmode="lin" valueType="num">
                                      <p:cBhvr additive="base">
                                        <p:cTn id="141" dur="500"/>
                                        <p:tgtEl>
                                          <p:spTgt spid="223"/>
                                        </p:tgtEl>
                                        <p:attrNameLst>
                                          <p:attrName>ppt_y</p:attrName>
                                        </p:attrNameLst>
                                      </p:cBhvr>
                                      <p:tavLst>
                                        <p:tav tm="0">
                                          <p:val>
                                            <p:strVal val="#ppt_y+#ppt_h*1.125000"/>
                                          </p:val>
                                        </p:tav>
                                        <p:tav tm="100000">
                                          <p:val>
                                            <p:strVal val="#ppt_y"/>
                                          </p:val>
                                        </p:tav>
                                      </p:tavLst>
                                    </p:anim>
                                    <p:animEffect transition="in" filter="wipe(up)">
                                      <p:cBhvr>
                                        <p:cTn id="142" dur="500"/>
                                        <p:tgtEl>
                                          <p:spTgt spid="223"/>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fade">
                                      <p:cBhvr>
                                        <p:cTn id="147" dur="500"/>
                                        <p:tgtEl>
                                          <p:spTgt spid="18"/>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wipe(left)">
                                      <p:cBhvr>
                                        <p:cTn id="152" dur="500"/>
                                        <p:tgtEl>
                                          <p:spTgt spid="2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29"/>
                                        </p:tgtEl>
                                        <p:attrNameLst>
                                          <p:attrName>style.visibility</p:attrName>
                                        </p:attrNameLst>
                                      </p:cBhvr>
                                      <p:to>
                                        <p:strVal val="visible"/>
                                      </p:to>
                                    </p:set>
                                    <p:animEffect transition="in" filter="fade">
                                      <p:cBhvr>
                                        <p:cTn id="157" dur="500"/>
                                        <p:tgtEl>
                                          <p:spTgt spid="29"/>
                                        </p:tgtEl>
                                      </p:cBhvr>
                                    </p:animEffect>
                                  </p:childTnLst>
                                </p:cTn>
                              </p:par>
                            </p:childTnLst>
                          </p:cTn>
                        </p:par>
                      </p:childTnLst>
                    </p:cTn>
                  </p:par>
                  <p:par>
                    <p:cTn id="158" fill="hold">
                      <p:stCondLst>
                        <p:cond delay="indefinite"/>
                      </p:stCondLst>
                      <p:childTnLst>
                        <p:par>
                          <p:cTn id="159" fill="hold">
                            <p:stCondLst>
                              <p:cond delay="0"/>
                            </p:stCondLst>
                            <p:childTnLst>
                              <p:par>
                                <p:cTn id="160" presetID="12" presetClass="entr" presetSubtype="4" fill="hold" nodeType="clickEffect">
                                  <p:stCondLst>
                                    <p:cond delay="0"/>
                                  </p:stCondLst>
                                  <p:childTnLst>
                                    <p:set>
                                      <p:cBhvr>
                                        <p:cTn id="161" dur="1" fill="hold">
                                          <p:stCondLst>
                                            <p:cond delay="0"/>
                                          </p:stCondLst>
                                        </p:cTn>
                                        <p:tgtEl>
                                          <p:spTgt spid="30"/>
                                        </p:tgtEl>
                                        <p:attrNameLst>
                                          <p:attrName>style.visibility</p:attrName>
                                        </p:attrNameLst>
                                      </p:cBhvr>
                                      <p:to>
                                        <p:strVal val="visible"/>
                                      </p:to>
                                    </p:set>
                                    <p:anim calcmode="lin" valueType="num">
                                      <p:cBhvr additive="base">
                                        <p:cTn id="162" dur="500"/>
                                        <p:tgtEl>
                                          <p:spTgt spid="30"/>
                                        </p:tgtEl>
                                        <p:attrNameLst>
                                          <p:attrName>ppt_y</p:attrName>
                                        </p:attrNameLst>
                                      </p:cBhvr>
                                      <p:tavLst>
                                        <p:tav tm="0">
                                          <p:val>
                                            <p:strVal val="#ppt_y+#ppt_h*1.125000"/>
                                          </p:val>
                                        </p:tav>
                                        <p:tav tm="100000">
                                          <p:val>
                                            <p:strVal val="#ppt_y"/>
                                          </p:val>
                                        </p:tav>
                                      </p:tavLst>
                                    </p:anim>
                                    <p:animEffect transition="in" filter="wipe(up)">
                                      <p:cBhvr>
                                        <p:cTn id="163" dur="500"/>
                                        <p:tgtEl>
                                          <p:spTgt spid="3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28"/>
                                        </p:tgtEl>
                                        <p:attrNameLst>
                                          <p:attrName>style.visibility</p:attrName>
                                        </p:attrNameLst>
                                      </p:cBhvr>
                                      <p:to>
                                        <p:strVal val="visible"/>
                                      </p:to>
                                    </p:set>
                                    <p:animEffect transition="in" filter="fade">
                                      <p:cBhvr>
                                        <p:cTn id="16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 grpId="0" animBg="1"/>
      <p:bldP spid="1044" grpId="0" animBg="1"/>
      <p:bldP spid="1046" grpId="0" animBg="1"/>
      <p:bldP spid="214" grpId="0" animBg="1"/>
      <p:bldP spid="28" grpId="0"/>
      <p:bldP spid="29" grpId="0" animBg="1"/>
      <p:bldP spid="216" grpId="0" animBg="1"/>
      <p:bldP spid="222" grpId="0" animBg="1"/>
      <p:bldP spid="1056" grpId="0"/>
      <p:bldP spid="1057" grpId="0"/>
      <p:bldP spid="1058" grpId="0"/>
      <p:bldP spid="1059" grpId="0"/>
      <p:bldP spid="1060" grpId="0"/>
      <p:bldP spid="1061" grpId="0"/>
      <p:bldP spid="16"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614868" y="10521"/>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33660"/>
            <a:ext cx="12278872" cy="6927141"/>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2735290503"/>
                  </p:ext>
                </p:extLst>
              </p:nvPr>
            </p:nvGraphicFramePr>
            <p:xfrm>
              <a:off x="4042509" y="3161340"/>
              <a:ext cx="2758233" cy="2117179"/>
            </p:xfrm>
            <a:graphic>
              <a:graphicData uri="http://schemas.microsoft.com/office/drawing/2017/model3d">
                <am3d:model3d r:embed="rId3">
                  <am3d:spPr>
                    <a:xfrm>
                      <a:off x="0" y="0"/>
                      <a:ext cx="2758233" cy="2117179"/>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9" y="3161340"/>
                <a:ext cx="2758233" cy="2117179"/>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816057" y="31177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4255116" y="31256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4213022" y="30238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789901" y="18000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736195" y="30341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5301305" y="18032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7250705" y="30113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804197" y="18029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816757" y="50309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4255816" y="50388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4213722" y="49370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790601" y="3713249"/>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736895" y="49473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5302005" y="37164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7251405" y="49245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6804897" y="37161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5218714" y="33789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3422988" y="33901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6598474" y="33237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5264976" y="5246420"/>
            <a:ext cx="1286745" cy="600164"/>
          </a:xfrm>
          <a:prstGeom prst="rect">
            <a:avLst/>
          </a:prstGeom>
          <a:noFill/>
        </p:spPr>
        <p:txBody>
          <a:bodyPr wrap="square" rtlCol="0">
            <a:spAutoFit/>
          </a:bodyPr>
          <a:lstStyle/>
          <a:p>
            <a:pPr algn="ctr"/>
            <a:r>
              <a:rPr lang="en-US"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3415513" y="5333181"/>
            <a:ext cx="1828852" cy="430887"/>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6467701" y="5260298"/>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314315" y="9936"/>
            <a:ext cx="12573520" cy="6889578"/>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6" name="Straight Connector 5">
            <a:extLst>
              <a:ext uri="{FF2B5EF4-FFF2-40B4-BE49-F238E27FC236}">
                <a16:creationId xmlns:a16="http://schemas.microsoft.com/office/drawing/2014/main" id="{04279E69-E5DE-55BA-CBE9-E88AB24E8919}"/>
              </a:ext>
            </a:extLst>
          </p:cNvPr>
          <p:cNvCxnSpPr/>
          <p:nvPr/>
        </p:nvCxnSpPr>
        <p:spPr>
          <a:xfrm>
            <a:off x="398922" y="145599"/>
            <a:ext cx="0" cy="57600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5DB80B-0124-F90E-217D-B6AB6631D31F}"/>
              </a:ext>
            </a:extLst>
          </p:cNvPr>
          <p:cNvSpPr txBox="1"/>
          <p:nvPr/>
        </p:nvSpPr>
        <p:spPr>
          <a:xfrm>
            <a:off x="525857" y="168107"/>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Uses and Functions</a:t>
            </a:r>
          </a:p>
        </p:txBody>
      </p:sp>
      <p:sp>
        <p:nvSpPr>
          <p:cNvPr id="225" name="TextBox 224">
            <a:extLst>
              <a:ext uri="{FF2B5EF4-FFF2-40B4-BE49-F238E27FC236}">
                <a16:creationId xmlns:a16="http://schemas.microsoft.com/office/drawing/2014/main" id="{B90BC8DA-0C1B-52C2-2F07-726D86E9EA55}"/>
              </a:ext>
            </a:extLst>
          </p:cNvPr>
          <p:cNvSpPr txBox="1"/>
          <p:nvPr/>
        </p:nvSpPr>
        <p:spPr>
          <a:xfrm>
            <a:off x="2619427" y="740553"/>
            <a:ext cx="7017680" cy="1200329"/>
          </a:xfrm>
          <a:prstGeom prst="rect">
            <a:avLst/>
          </a:prstGeom>
          <a:noFill/>
        </p:spPr>
        <p:txBody>
          <a:bodyPr wrap="square">
            <a:spAutoFit/>
          </a:bodyPr>
          <a:lstStyle/>
          <a:p>
            <a:pPr algn="ctr"/>
            <a:r>
              <a:rPr lang="en-US" dirty="0">
                <a:solidFill>
                  <a:srgbClr val="000000"/>
                </a:solidFill>
                <a:latin typeface="Amasis MT Pro" panose="02040504050005020304" pitchFamily="18" charset="0"/>
              </a:rPr>
              <a:t>The main goal of nanotechnology is to develop new substances, machines, and systems with special qualities and capabilities resulting from their tiny architectures. The following are some of the primary uses and applications of nanotechnology:</a:t>
            </a:r>
            <a:endParaRPr lang="en-PH" dirty="0">
              <a:latin typeface="Amasis MT Pro" panose="02040504050005020304" pitchFamily="18" charset="0"/>
            </a:endParaRPr>
          </a:p>
        </p:txBody>
      </p:sp>
      <p:grpSp>
        <p:nvGrpSpPr>
          <p:cNvPr id="226" name="Group 225">
            <a:extLst>
              <a:ext uri="{FF2B5EF4-FFF2-40B4-BE49-F238E27FC236}">
                <a16:creationId xmlns:a16="http://schemas.microsoft.com/office/drawing/2014/main" id="{CB2601B4-EC42-9B26-D384-0CD522BD5F2D}"/>
              </a:ext>
            </a:extLst>
          </p:cNvPr>
          <p:cNvGrpSpPr/>
          <p:nvPr/>
        </p:nvGrpSpPr>
        <p:grpSpPr>
          <a:xfrm>
            <a:off x="108259" y="4433931"/>
            <a:ext cx="5760562" cy="2229242"/>
            <a:chOff x="6250637" y="416526"/>
            <a:chExt cx="4151376" cy="1512691"/>
          </a:xfrm>
        </p:grpSpPr>
        <p:grpSp>
          <p:nvGrpSpPr>
            <p:cNvPr id="227" name="Group 226">
              <a:extLst>
                <a:ext uri="{FF2B5EF4-FFF2-40B4-BE49-F238E27FC236}">
                  <a16:creationId xmlns:a16="http://schemas.microsoft.com/office/drawing/2014/main" id="{331657E5-1309-5629-E7E0-33DD5B35D463}"/>
                </a:ext>
              </a:extLst>
            </p:cNvPr>
            <p:cNvGrpSpPr/>
            <p:nvPr/>
          </p:nvGrpSpPr>
          <p:grpSpPr>
            <a:xfrm>
              <a:off x="6250637" y="416526"/>
              <a:ext cx="4151376" cy="1512691"/>
              <a:chOff x="4885944" y="2638208"/>
              <a:chExt cx="3968837" cy="1567090"/>
            </a:xfrm>
          </p:grpSpPr>
          <p:sp>
            <p:nvSpPr>
              <p:cNvPr id="229" name="Rectangle: Top Corners Rounded 228">
                <a:extLst>
                  <a:ext uri="{FF2B5EF4-FFF2-40B4-BE49-F238E27FC236}">
                    <a16:creationId xmlns:a16="http://schemas.microsoft.com/office/drawing/2014/main" id="{E5DF3128-8039-61CC-ED12-4FEFC32A6F9C}"/>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30" name="Freeform: Shape 229">
                <a:extLst>
                  <a:ext uri="{FF2B5EF4-FFF2-40B4-BE49-F238E27FC236}">
                    <a16:creationId xmlns:a16="http://schemas.microsoft.com/office/drawing/2014/main" id="{4E82CAC2-F1BB-DF87-B8B7-88E7AB751B40}"/>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228" name="TextBox 227">
              <a:extLst>
                <a:ext uri="{FF2B5EF4-FFF2-40B4-BE49-F238E27FC236}">
                  <a16:creationId xmlns:a16="http://schemas.microsoft.com/office/drawing/2014/main" id="{555BE0A9-51D7-646C-31F1-D97CA6FC0547}"/>
                </a:ext>
              </a:extLst>
            </p:cNvPr>
            <p:cNvSpPr txBox="1"/>
            <p:nvPr/>
          </p:nvSpPr>
          <p:spPr>
            <a:xfrm>
              <a:off x="6574250" y="480703"/>
              <a:ext cx="2914501" cy="1399276"/>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Nanotechnology is being used to improve energy production, storage, and efficiency. For example, nanomaterials are being explored for more efficient solar cells and energy storage devices, such as batteries and supercapacitors. Nanotechnology is also applied in developing more efficient catalysts for fuel cells and improving the energy efficiency of buildings.</a:t>
              </a:r>
              <a:endParaRPr lang="en-PH" sz="1600" dirty="0">
                <a:latin typeface="Times New Roman" panose="02020603050405020304" pitchFamily="18" charset="0"/>
                <a:cs typeface="Times New Roman" panose="02020603050405020304" pitchFamily="18" charset="0"/>
              </a:endParaRPr>
            </a:p>
          </p:txBody>
        </p:sp>
      </p:grpSp>
      <p:grpSp>
        <p:nvGrpSpPr>
          <p:cNvPr id="231" name="Group 230">
            <a:extLst>
              <a:ext uri="{FF2B5EF4-FFF2-40B4-BE49-F238E27FC236}">
                <a16:creationId xmlns:a16="http://schemas.microsoft.com/office/drawing/2014/main" id="{A8E00F04-7F43-0E08-10C0-F86180171587}"/>
              </a:ext>
            </a:extLst>
          </p:cNvPr>
          <p:cNvGrpSpPr/>
          <p:nvPr/>
        </p:nvGrpSpPr>
        <p:grpSpPr>
          <a:xfrm>
            <a:off x="93416" y="1978221"/>
            <a:ext cx="5752631" cy="2308324"/>
            <a:chOff x="6250637" y="390050"/>
            <a:chExt cx="4151376" cy="1583026"/>
          </a:xfrm>
        </p:grpSpPr>
        <p:grpSp>
          <p:nvGrpSpPr>
            <p:cNvPr id="232" name="Group 231">
              <a:extLst>
                <a:ext uri="{FF2B5EF4-FFF2-40B4-BE49-F238E27FC236}">
                  <a16:creationId xmlns:a16="http://schemas.microsoft.com/office/drawing/2014/main" id="{6D94843D-5074-661A-7896-0E4FF70FFBD6}"/>
                </a:ext>
              </a:extLst>
            </p:cNvPr>
            <p:cNvGrpSpPr/>
            <p:nvPr/>
          </p:nvGrpSpPr>
          <p:grpSpPr>
            <a:xfrm>
              <a:off x="6250637" y="416526"/>
              <a:ext cx="4151376" cy="1512691"/>
              <a:chOff x="4885944" y="2638208"/>
              <a:chExt cx="3968837" cy="1567090"/>
            </a:xfrm>
          </p:grpSpPr>
          <p:sp>
            <p:nvSpPr>
              <p:cNvPr id="249" name="Rectangle: Top Corners Rounded 248">
                <a:extLst>
                  <a:ext uri="{FF2B5EF4-FFF2-40B4-BE49-F238E27FC236}">
                    <a16:creationId xmlns:a16="http://schemas.microsoft.com/office/drawing/2014/main" id="{7CC75944-32E9-4051-D22E-8FA01BCD2B78}"/>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2" name="Freeform: Shape 31">
                <a:extLst>
                  <a:ext uri="{FF2B5EF4-FFF2-40B4-BE49-F238E27FC236}">
                    <a16:creationId xmlns:a16="http://schemas.microsoft.com/office/drawing/2014/main" id="{FE607B93-8234-E151-B958-F1AB5533B3B3}"/>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233" name="TextBox 232">
              <a:extLst>
                <a:ext uri="{FF2B5EF4-FFF2-40B4-BE49-F238E27FC236}">
                  <a16:creationId xmlns:a16="http://schemas.microsoft.com/office/drawing/2014/main" id="{2ED61504-E14F-CFFB-BFF8-A7D9E80C7FB0}"/>
                </a:ext>
              </a:extLst>
            </p:cNvPr>
            <p:cNvSpPr txBox="1"/>
            <p:nvPr/>
          </p:nvSpPr>
          <p:spPr>
            <a:xfrm>
              <a:off x="6558016" y="390050"/>
              <a:ext cx="2997262" cy="1583026"/>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Nanotechnology has had a significant impact on electronics and computing. It has led to the development of smaller, faster, and more efficient electronic components, such as transistors, memory devices, and sensors. Nanoscale materials, such as carbon nanotubes and graphene, have unique electrical properties and are being explored for use in future generations of electronics.</a:t>
              </a:r>
              <a:endParaRPr lang="en-PH" sz="1600" dirty="0">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2EA69325-2AE8-CEDF-5DCA-B7A05848CCA0}"/>
              </a:ext>
            </a:extLst>
          </p:cNvPr>
          <p:cNvGrpSpPr/>
          <p:nvPr/>
        </p:nvGrpSpPr>
        <p:grpSpPr>
          <a:xfrm>
            <a:off x="269153" y="1942820"/>
            <a:ext cx="5056172" cy="2278403"/>
            <a:chOff x="2274596" y="685796"/>
            <a:chExt cx="3570449" cy="1604203"/>
          </a:xfrm>
        </p:grpSpPr>
        <p:sp>
          <p:nvSpPr>
            <p:cNvPr id="34" name="Freeform: Shape 33">
              <a:extLst>
                <a:ext uri="{FF2B5EF4-FFF2-40B4-BE49-F238E27FC236}">
                  <a16:creationId xmlns:a16="http://schemas.microsoft.com/office/drawing/2014/main" id="{2357A52C-91A7-11DF-0445-BF211C37A73F}"/>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35" name="Freeform: Shape 34">
              <a:extLst>
                <a:ext uri="{FF2B5EF4-FFF2-40B4-BE49-F238E27FC236}">
                  <a16:creationId xmlns:a16="http://schemas.microsoft.com/office/drawing/2014/main" id="{04E0EA75-DA0D-7E48-C3CB-FFFE8F237CDF}"/>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36" name="Group 35">
            <a:extLst>
              <a:ext uri="{FF2B5EF4-FFF2-40B4-BE49-F238E27FC236}">
                <a16:creationId xmlns:a16="http://schemas.microsoft.com/office/drawing/2014/main" id="{1F4670FD-7781-6154-96B9-6E8CD71E09DC}"/>
              </a:ext>
            </a:extLst>
          </p:cNvPr>
          <p:cNvGrpSpPr/>
          <p:nvPr/>
        </p:nvGrpSpPr>
        <p:grpSpPr>
          <a:xfrm>
            <a:off x="290101" y="4392073"/>
            <a:ext cx="5050286" cy="2313737"/>
            <a:chOff x="2274596" y="685796"/>
            <a:chExt cx="3570449" cy="1604203"/>
          </a:xfrm>
        </p:grpSpPr>
        <p:sp>
          <p:nvSpPr>
            <p:cNvPr id="37" name="Freeform: Shape 36">
              <a:extLst>
                <a:ext uri="{FF2B5EF4-FFF2-40B4-BE49-F238E27FC236}">
                  <a16:creationId xmlns:a16="http://schemas.microsoft.com/office/drawing/2014/main" id="{6963D06C-8EFC-932E-90F7-7C614AE2C885}"/>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38" name="Freeform: Shape 37">
              <a:extLst>
                <a:ext uri="{FF2B5EF4-FFF2-40B4-BE49-F238E27FC236}">
                  <a16:creationId xmlns:a16="http://schemas.microsoft.com/office/drawing/2014/main" id="{A713D896-1FB8-9AEF-1916-B863657C5031}"/>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39" name="TextBox 38">
            <a:extLst>
              <a:ext uri="{FF2B5EF4-FFF2-40B4-BE49-F238E27FC236}">
                <a16:creationId xmlns:a16="http://schemas.microsoft.com/office/drawing/2014/main" id="{6E21CA8B-C01E-9715-7866-3D554C49828C}"/>
              </a:ext>
            </a:extLst>
          </p:cNvPr>
          <p:cNvSpPr txBox="1"/>
          <p:nvPr/>
        </p:nvSpPr>
        <p:spPr>
          <a:xfrm>
            <a:off x="835853" y="2358968"/>
            <a:ext cx="3659385" cy="1569660"/>
          </a:xfrm>
          <a:prstGeom prst="rect">
            <a:avLst/>
          </a:prstGeom>
          <a:noFill/>
        </p:spPr>
        <p:txBody>
          <a:bodyPr wrap="square" rtlCol="0">
            <a:spAutoFit/>
          </a:bodyPr>
          <a:lstStyle/>
          <a:p>
            <a:pPr algn="ctr"/>
            <a:r>
              <a:rPr lang="en-US" sz="4800" b="1" dirty="0">
                <a:latin typeface="Bernard MT Condensed" panose="02050806060905020404" pitchFamily="18" charset="0"/>
                <a:cs typeface="Times New Roman" panose="02020603050405020304" pitchFamily="18" charset="0"/>
              </a:rPr>
              <a:t>Electronic and Computing</a:t>
            </a:r>
            <a:endParaRPr lang="en-PH" sz="4800" dirty="0">
              <a:latin typeface="Bernard MT Condensed" panose="02050806060905020404" pitchFamily="18" charset="0"/>
            </a:endParaRPr>
          </a:p>
        </p:txBody>
      </p:sp>
      <p:sp>
        <p:nvSpPr>
          <p:cNvPr id="40" name="TextBox 39">
            <a:extLst>
              <a:ext uri="{FF2B5EF4-FFF2-40B4-BE49-F238E27FC236}">
                <a16:creationId xmlns:a16="http://schemas.microsoft.com/office/drawing/2014/main" id="{BB1A748D-7E7A-4A04-C830-A319B7970A90}"/>
              </a:ext>
            </a:extLst>
          </p:cNvPr>
          <p:cNvSpPr txBox="1"/>
          <p:nvPr/>
        </p:nvSpPr>
        <p:spPr>
          <a:xfrm>
            <a:off x="1269710" y="4962159"/>
            <a:ext cx="3016508" cy="1107996"/>
          </a:xfrm>
          <a:prstGeom prst="rect">
            <a:avLst/>
          </a:prstGeom>
          <a:noFill/>
        </p:spPr>
        <p:txBody>
          <a:bodyPr wrap="square" rtlCol="0">
            <a:spAutoFit/>
          </a:bodyPr>
          <a:lstStyle/>
          <a:p>
            <a:pPr algn="ctr"/>
            <a:r>
              <a:rPr lang="en-PH" sz="6600" b="1" dirty="0">
                <a:effectLst/>
                <a:latin typeface="Bernard MT Condensed" panose="02050806060905020404" pitchFamily="18" charset="0"/>
                <a:ea typeface="Calibri" panose="020F0502020204030204" pitchFamily="34" charset="0"/>
                <a:cs typeface="Times New Roman" panose="02020603050405020304" pitchFamily="18" charset="0"/>
              </a:rPr>
              <a:t>Energy</a:t>
            </a:r>
            <a:endParaRPr lang="en-PH" sz="6600" dirty="0">
              <a:latin typeface="Bernard MT Condensed" panose="02050806060905020404" pitchFamily="18" charset="0"/>
            </a:endParaRPr>
          </a:p>
        </p:txBody>
      </p:sp>
    </p:spTree>
    <p:extLst>
      <p:ext uri="{BB962C8B-B14F-4D97-AF65-F5344CB8AC3E}">
        <p14:creationId xmlns:p14="http://schemas.microsoft.com/office/powerpoint/2010/main" val="1369672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1"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25"/>
                                        </p:tgtEl>
                                        <p:attrNameLst>
                                          <p:attrName>style.visibility</p:attrName>
                                        </p:attrNameLst>
                                      </p:cBhvr>
                                      <p:to>
                                        <p:strVal val="visible"/>
                                      </p:to>
                                    </p:set>
                                    <p:animEffect transition="in" filter="barn(inVertical)">
                                      <p:cBhvr>
                                        <p:cTn id="15" dur="500"/>
                                        <p:tgtEl>
                                          <p:spTgt spid="225"/>
                                        </p:tgtEl>
                                      </p:cBhvr>
                                    </p:animEffect>
                                  </p:childTnLst>
                                </p:cTn>
                              </p:par>
                              <p:par>
                                <p:cTn id="16" presetID="2" presetClass="entr" presetSubtype="8" fill="hold" nodeType="withEffect">
                                  <p:stCondLst>
                                    <p:cond delay="0"/>
                                  </p:stCondLst>
                                  <p:childTnLst>
                                    <p:set>
                                      <p:cBhvr>
                                        <p:cTn id="17" dur="1" fill="hold">
                                          <p:stCondLst>
                                            <p:cond delay="0"/>
                                          </p:stCondLst>
                                        </p:cTn>
                                        <p:tgtEl>
                                          <p:spTgt spid="231"/>
                                        </p:tgtEl>
                                        <p:attrNameLst>
                                          <p:attrName>style.visibility</p:attrName>
                                        </p:attrNameLst>
                                      </p:cBhvr>
                                      <p:to>
                                        <p:strVal val="visible"/>
                                      </p:to>
                                    </p:set>
                                    <p:anim calcmode="lin" valueType="num">
                                      <p:cBhvr additive="base">
                                        <p:cTn id="18" dur="500" fill="hold"/>
                                        <p:tgtEl>
                                          <p:spTgt spid="231"/>
                                        </p:tgtEl>
                                        <p:attrNameLst>
                                          <p:attrName>ppt_x</p:attrName>
                                        </p:attrNameLst>
                                      </p:cBhvr>
                                      <p:tavLst>
                                        <p:tav tm="0">
                                          <p:val>
                                            <p:strVal val="0-#ppt_w/2"/>
                                          </p:val>
                                        </p:tav>
                                        <p:tav tm="100000">
                                          <p:val>
                                            <p:strVal val="#ppt_x"/>
                                          </p:val>
                                        </p:tav>
                                      </p:tavLst>
                                    </p:anim>
                                    <p:anim calcmode="lin" valueType="num">
                                      <p:cBhvr additive="base">
                                        <p:cTn id="19" dur="500" fill="hold"/>
                                        <p:tgtEl>
                                          <p:spTgt spid="23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226"/>
                                        </p:tgtEl>
                                        <p:attrNameLst>
                                          <p:attrName>style.visibility</p:attrName>
                                        </p:attrNameLst>
                                      </p:cBhvr>
                                      <p:to>
                                        <p:strVal val="visible"/>
                                      </p:to>
                                    </p:set>
                                    <p:anim calcmode="lin" valueType="num">
                                      <p:cBhvr additive="base">
                                        <p:cTn id="22" dur="500" fill="hold"/>
                                        <p:tgtEl>
                                          <p:spTgt spid="226"/>
                                        </p:tgtEl>
                                        <p:attrNameLst>
                                          <p:attrName>ppt_x</p:attrName>
                                        </p:attrNameLst>
                                      </p:cBhvr>
                                      <p:tavLst>
                                        <p:tav tm="0">
                                          <p:val>
                                            <p:strVal val="0-#ppt_w/2"/>
                                          </p:val>
                                        </p:tav>
                                        <p:tav tm="100000">
                                          <p:val>
                                            <p:strVal val="#ppt_x"/>
                                          </p:val>
                                        </p:tav>
                                      </p:tavLst>
                                    </p:anim>
                                    <p:anim calcmode="lin" valueType="num">
                                      <p:cBhvr additive="base">
                                        <p:cTn id="23" dur="500" fill="hold"/>
                                        <p:tgtEl>
                                          <p:spTgt spid="226"/>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0-#ppt_w/2"/>
                                          </p:val>
                                        </p:tav>
                                        <p:tav tm="100000">
                                          <p:val>
                                            <p:strVal val="#ppt_x"/>
                                          </p:val>
                                        </p:tav>
                                      </p:tavLst>
                                    </p:anim>
                                    <p:anim calcmode="lin" valueType="num">
                                      <p:cBhvr additive="base">
                                        <p:cTn id="31" dur="500" fill="hold"/>
                                        <p:tgtEl>
                                          <p:spTgt spid="39"/>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500" fill="hold"/>
                                        <p:tgtEl>
                                          <p:spTgt spid="40"/>
                                        </p:tgtEl>
                                        <p:attrNameLst>
                                          <p:attrName>ppt_x</p:attrName>
                                        </p:attrNameLst>
                                      </p:cBhvr>
                                      <p:tavLst>
                                        <p:tav tm="0">
                                          <p:val>
                                            <p:strVal val="0-#ppt_w/2"/>
                                          </p:val>
                                        </p:tav>
                                        <p:tav tm="100000">
                                          <p:val>
                                            <p:strVal val="#ppt_x"/>
                                          </p:val>
                                        </p:tav>
                                      </p:tavLst>
                                    </p:anim>
                                    <p:anim calcmode="lin" valueType="num">
                                      <p:cBhvr additive="base">
                                        <p:cTn id="35" dur="500" fill="hold"/>
                                        <p:tgtEl>
                                          <p:spTgt spid="40"/>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0-#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2.08333E-7 -2.96296E-6 L 0.39479 0.00394 " pathEditMode="relative" rAng="0" ptsTypes="AA">
                                      <p:cBhvr>
                                        <p:cTn id="43" dur="2000" fill="hold"/>
                                        <p:tgtEl>
                                          <p:spTgt spid="231"/>
                                        </p:tgtEl>
                                        <p:attrNameLst>
                                          <p:attrName>ppt_x</p:attrName>
                                          <p:attrName>ppt_y</p:attrName>
                                        </p:attrNameLst>
                                      </p:cBhvr>
                                      <p:rCtr x="19740" y="185"/>
                                    </p:animMotion>
                                  </p:childTnLst>
                                </p:cTn>
                              </p:par>
                            </p:childTnLst>
                          </p:cTn>
                        </p:par>
                      </p:childTnLst>
                    </p:cTn>
                  </p:par>
                  <p:par>
                    <p:cTn id="44" fill="hold">
                      <p:stCondLst>
                        <p:cond delay="indefinite"/>
                      </p:stCondLst>
                      <p:childTnLst>
                        <p:par>
                          <p:cTn id="45" fill="hold">
                            <p:stCondLst>
                              <p:cond delay="0"/>
                            </p:stCondLst>
                            <p:childTnLst>
                              <p:par>
                                <p:cTn id="46" presetID="63" presetClass="path" presetSubtype="0" accel="50000" decel="50000" fill="hold" nodeType="clickEffect">
                                  <p:stCondLst>
                                    <p:cond delay="0"/>
                                  </p:stCondLst>
                                  <p:childTnLst>
                                    <p:animMotion origin="layout" path="M 0.00235 -0.00093 L 0.39453 0.00625 " pathEditMode="relative" rAng="0" ptsTypes="AA">
                                      <p:cBhvr>
                                        <p:cTn id="47" dur="2000" fill="hold"/>
                                        <p:tgtEl>
                                          <p:spTgt spid="226"/>
                                        </p:tgtEl>
                                        <p:attrNameLst>
                                          <p:attrName>ppt_x</p:attrName>
                                          <p:attrName>ppt_y</p:attrName>
                                        </p:attrNameLst>
                                      </p:cBhvr>
                                      <p:rCtr x="19609"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5" grpId="0"/>
      <p:bldP spid="39"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614868" y="10521"/>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33660"/>
            <a:ext cx="12278872" cy="6927141"/>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nvGraphicFramePr>
            <p:xfrm>
              <a:off x="4042509" y="3161340"/>
              <a:ext cx="2758233" cy="2117179"/>
            </p:xfrm>
            <a:graphic>
              <a:graphicData uri="http://schemas.microsoft.com/office/drawing/2017/model3d">
                <am3d:model3d r:embed="rId3">
                  <am3d:spPr>
                    <a:xfrm>
                      <a:off x="0" y="0"/>
                      <a:ext cx="2758233" cy="2117179"/>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9" y="3161340"/>
                <a:ext cx="2758233" cy="2117179"/>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816057" y="31177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4255116" y="31256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4213022" y="30238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789901" y="18000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736195" y="30341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5301305" y="18032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7250705" y="30113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804197" y="18029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816757" y="50309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4255816" y="50388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4213722" y="49370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790601" y="3713249"/>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736895" y="49473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5302005" y="37164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7251405" y="49245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6804897" y="37161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5218714" y="33789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3422988" y="33901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6598474" y="33237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5264976" y="5246420"/>
            <a:ext cx="1286745" cy="600164"/>
          </a:xfrm>
          <a:prstGeom prst="rect">
            <a:avLst/>
          </a:prstGeom>
          <a:noFill/>
        </p:spPr>
        <p:txBody>
          <a:bodyPr wrap="square" rtlCol="0">
            <a:spAutoFit/>
          </a:bodyPr>
          <a:lstStyle/>
          <a:p>
            <a:pPr algn="ctr"/>
            <a:r>
              <a:rPr lang="en-US"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3415513" y="5333181"/>
            <a:ext cx="1828852" cy="430887"/>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6467701" y="5260298"/>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314315" y="9936"/>
            <a:ext cx="12573520" cy="6889578"/>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6" name="Straight Connector 5">
            <a:extLst>
              <a:ext uri="{FF2B5EF4-FFF2-40B4-BE49-F238E27FC236}">
                <a16:creationId xmlns:a16="http://schemas.microsoft.com/office/drawing/2014/main" id="{04279E69-E5DE-55BA-CBE9-E88AB24E8919}"/>
              </a:ext>
            </a:extLst>
          </p:cNvPr>
          <p:cNvCxnSpPr/>
          <p:nvPr/>
        </p:nvCxnSpPr>
        <p:spPr>
          <a:xfrm>
            <a:off x="398922" y="145599"/>
            <a:ext cx="0" cy="57600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5DB80B-0124-F90E-217D-B6AB6631D31F}"/>
              </a:ext>
            </a:extLst>
          </p:cNvPr>
          <p:cNvSpPr txBox="1"/>
          <p:nvPr/>
        </p:nvSpPr>
        <p:spPr>
          <a:xfrm>
            <a:off x="525857" y="168107"/>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Uses and Functions</a:t>
            </a:r>
          </a:p>
        </p:txBody>
      </p:sp>
      <p:sp>
        <p:nvSpPr>
          <p:cNvPr id="225" name="TextBox 224">
            <a:extLst>
              <a:ext uri="{FF2B5EF4-FFF2-40B4-BE49-F238E27FC236}">
                <a16:creationId xmlns:a16="http://schemas.microsoft.com/office/drawing/2014/main" id="{B90BC8DA-0C1B-52C2-2F07-726D86E9EA55}"/>
              </a:ext>
            </a:extLst>
          </p:cNvPr>
          <p:cNvSpPr txBox="1"/>
          <p:nvPr/>
        </p:nvSpPr>
        <p:spPr>
          <a:xfrm>
            <a:off x="2619427" y="740553"/>
            <a:ext cx="7017680" cy="1200329"/>
          </a:xfrm>
          <a:prstGeom prst="rect">
            <a:avLst/>
          </a:prstGeom>
          <a:noFill/>
        </p:spPr>
        <p:txBody>
          <a:bodyPr wrap="square">
            <a:spAutoFit/>
          </a:bodyPr>
          <a:lstStyle/>
          <a:p>
            <a:pPr algn="ctr"/>
            <a:r>
              <a:rPr lang="en-US" dirty="0">
                <a:solidFill>
                  <a:srgbClr val="000000"/>
                </a:solidFill>
                <a:latin typeface="Amasis MT Pro" panose="02040504050005020304" pitchFamily="18" charset="0"/>
              </a:rPr>
              <a:t>The main goal of nanotechnology is to develop new substances, machines, and systems with special qualities and capabilities resulting from their tiny architectures. The following are some of the primary uses and applications of nanotechnology:</a:t>
            </a:r>
            <a:endParaRPr lang="en-PH" dirty="0">
              <a:latin typeface="Amasis MT Pro" panose="02040504050005020304" pitchFamily="18" charset="0"/>
            </a:endParaRPr>
          </a:p>
        </p:txBody>
      </p:sp>
      <p:grpSp>
        <p:nvGrpSpPr>
          <p:cNvPr id="226" name="Group 225">
            <a:extLst>
              <a:ext uri="{FF2B5EF4-FFF2-40B4-BE49-F238E27FC236}">
                <a16:creationId xmlns:a16="http://schemas.microsoft.com/office/drawing/2014/main" id="{CB2601B4-EC42-9B26-D384-0CD522BD5F2D}"/>
              </a:ext>
            </a:extLst>
          </p:cNvPr>
          <p:cNvGrpSpPr/>
          <p:nvPr/>
        </p:nvGrpSpPr>
        <p:grpSpPr>
          <a:xfrm>
            <a:off x="148402" y="4396003"/>
            <a:ext cx="5760562" cy="2229242"/>
            <a:chOff x="6250637" y="416526"/>
            <a:chExt cx="4151376" cy="1512691"/>
          </a:xfrm>
        </p:grpSpPr>
        <p:grpSp>
          <p:nvGrpSpPr>
            <p:cNvPr id="227" name="Group 226">
              <a:extLst>
                <a:ext uri="{FF2B5EF4-FFF2-40B4-BE49-F238E27FC236}">
                  <a16:creationId xmlns:a16="http://schemas.microsoft.com/office/drawing/2014/main" id="{331657E5-1309-5629-E7E0-33DD5B35D463}"/>
                </a:ext>
              </a:extLst>
            </p:cNvPr>
            <p:cNvGrpSpPr/>
            <p:nvPr/>
          </p:nvGrpSpPr>
          <p:grpSpPr>
            <a:xfrm>
              <a:off x="6250637" y="416526"/>
              <a:ext cx="4151376" cy="1512691"/>
              <a:chOff x="4885944" y="2638208"/>
              <a:chExt cx="3968837" cy="1567090"/>
            </a:xfrm>
          </p:grpSpPr>
          <p:sp>
            <p:nvSpPr>
              <p:cNvPr id="229" name="Rectangle: Top Corners Rounded 228">
                <a:extLst>
                  <a:ext uri="{FF2B5EF4-FFF2-40B4-BE49-F238E27FC236}">
                    <a16:creationId xmlns:a16="http://schemas.microsoft.com/office/drawing/2014/main" id="{E5DF3128-8039-61CC-ED12-4FEFC32A6F9C}"/>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30" name="Freeform: Shape 229">
                <a:extLst>
                  <a:ext uri="{FF2B5EF4-FFF2-40B4-BE49-F238E27FC236}">
                    <a16:creationId xmlns:a16="http://schemas.microsoft.com/office/drawing/2014/main" id="{4E82CAC2-F1BB-DF87-B8B7-88E7AB751B40}"/>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228" name="TextBox 227">
              <a:extLst>
                <a:ext uri="{FF2B5EF4-FFF2-40B4-BE49-F238E27FC236}">
                  <a16:creationId xmlns:a16="http://schemas.microsoft.com/office/drawing/2014/main" id="{555BE0A9-51D7-646C-31F1-D97CA6FC0547}"/>
                </a:ext>
              </a:extLst>
            </p:cNvPr>
            <p:cNvSpPr txBox="1"/>
            <p:nvPr/>
          </p:nvSpPr>
          <p:spPr>
            <a:xfrm>
              <a:off x="6574250" y="480703"/>
              <a:ext cx="2914501" cy="1232198"/>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Air purification with ions, wastewater purification with nanobubbles or nanofiltration systems for heavy metals are some of its environmentally-friendly applications.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Nanocatalysts</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are also available to make chemical reactions more efficient and less polluting.</a:t>
              </a:r>
              <a:endParaRPr lang="en-PH" sz="1600" dirty="0">
                <a:latin typeface="Times New Roman" panose="02020603050405020304" pitchFamily="18" charset="0"/>
                <a:cs typeface="Times New Roman" panose="02020603050405020304" pitchFamily="18" charset="0"/>
              </a:endParaRPr>
            </a:p>
          </p:txBody>
        </p:sp>
      </p:grpSp>
      <p:grpSp>
        <p:nvGrpSpPr>
          <p:cNvPr id="231" name="Group 230">
            <a:extLst>
              <a:ext uri="{FF2B5EF4-FFF2-40B4-BE49-F238E27FC236}">
                <a16:creationId xmlns:a16="http://schemas.microsoft.com/office/drawing/2014/main" id="{A8E00F04-7F43-0E08-10C0-F86180171587}"/>
              </a:ext>
            </a:extLst>
          </p:cNvPr>
          <p:cNvGrpSpPr/>
          <p:nvPr/>
        </p:nvGrpSpPr>
        <p:grpSpPr>
          <a:xfrm>
            <a:off x="117180" y="1962201"/>
            <a:ext cx="5752631" cy="2244370"/>
            <a:chOff x="6250637" y="390050"/>
            <a:chExt cx="4151376" cy="1539167"/>
          </a:xfrm>
        </p:grpSpPr>
        <p:grpSp>
          <p:nvGrpSpPr>
            <p:cNvPr id="232" name="Group 231">
              <a:extLst>
                <a:ext uri="{FF2B5EF4-FFF2-40B4-BE49-F238E27FC236}">
                  <a16:creationId xmlns:a16="http://schemas.microsoft.com/office/drawing/2014/main" id="{6D94843D-5074-661A-7896-0E4FF70FFBD6}"/>
                </a:ext>
              </a:extLst>
            </p:cNvPr>
            <p:cNvGrpSpPr/>
            <p:nvPr/>
          </p:nvGrpSpPr>
          <p:grpSpPr>
            <a:xfrm>
              <a:off x="6250637" y="416526"/>
              <a:ext cx="4151376" cy="1512691"/>
              <a:chOff x="4885944" y="2638208"/>
              <a:chExt cx="3968837" cy="1567090"/>
            </a:xfrm>
          </p:grpSpPr>
          <p:sp>
            <p:nvSpPr>
              <p:cNvPr id="249" name="Rectangle: Top Corners Rounded 248">
                <a:extLst>
                  <a:ext uri="{FF2B5EF4-FFF2-40B4-BE49-F238E27FC236}">
                    <a16:creationId xmlns:a16="http://schemas.microsoft.com/office/drawing/2014/main" id="{7CC75944-32E9-4051-D22E-8FA01BCD2B78}"/>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2" name="Freeform: Shape 31">
                <a:extLst>
                  <a:ext uri="{FF2B5EF4-FFF2-40B4-BE49-F238E27FC236}">
                    <a16:creationId xmlns:a16="http://schemas.microsoft.com/office/drawing/2014/main" id="{FE607B93-8234-E151-B958-F1AB5533B3B3}"/>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233" name="TextBox 232">
              <a:extLst>
                <a:ext uri="{FF2B5EF4-FFF2-40B4-BE49-F238E27FC236}">
                  <a16:creationId xmlns:a16="http://schemas.microsoft.com/office/drawing/2014/main" id="{2ED61504-E14F-CFFB-BFF8-A7D9E80C7FB0}"/>
                </a:ext>
              </a:extLst>
            </p:cNvPr>
            <p:cNvSpPr txBox="1"/>
            <p:nvPr/>
          </p:nvSpPr>
          <p:spPr>
            <a:xfrm>
              <a:off x="6558016" y="390050"/>
              <a:ext cx="2997262" cy="1414170"/>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properties of some nanomaterials make them ideal for improving early diagnosis and treatment of neurodegenerative diseases or cancer. They are able to attack cancer cells selectively without harming other healthy cells. Some nanoparticles have also been used to enhance pharmaceutical products such as sunscreen.</a:t>
              </a:r>
              <a:endParaRPr lang="en-PH" sz="1600" dirty="0">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2EA69325-2AE8-CEDF-5DCA-B7A05848CCA0}"/>
              </a:ext>
            </a:extLst>
          </p:cNvPr>
          <p:cNvGrpSpPr/>
          <p:nvPr/>
        </p:nvGrpSpPr>
        <p:grpSpPr>
          <a:xfrm>
            <a:off x="269153" y="1942820"/>
            <a:ext cx="5056172" cy="2278403"/>
            <a:chOff x="2274596" y="685796"/>
            <a:chExt cx="3570449" cy="1604203"/>
          </a:xfrm>
        </p:grpSpPr>
        <p:sp>
          <p:nvSpPr>
            <p:cNvPr id="34" name="Freeform: Shape 33">
              <a:extLst>
                <a:ext uri="{FF2B5EF4-FFF2-40B4-BE49-F238E27FC236}">
                  <a16:creationId xmlns:a16="http://schemas.microsoft.com/office/drawing/2014/main" id="{2357A52C-91A7-11DF-0445-BF211C37A73F}"/>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35" name="Freeform: Shape 34">
              <a:extLst>
                <a:ext uri="{FF2B5EF4-FFF2-40B4-BE49-F238E27FC236}">
                  <a16:creationId xmlns:a16="http://schemas.microsoft.com/office/drawing/2014/main" id="{04E0EA75-DA0D-7E48-C3CB-FFFE8F237CDF}"/>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36" name="Group 35">
            <a:extLst>
              <a:ext uri="{FF2B5EF4-FFF2-40B4-BE49-F238E27FC236}">
                <a16:creationId xmlns:a16="http://schemas.microsoft.com/office/drawing/2014/main" id="{1F4670FD-7781-6154-96B9-6E8CD71E09DC}"/>
              </a:ext>
            </a:extLst>
          </p:cNvPr>
          <p:cNvGrpSpPr/>
          <p:nvPr/>
        </p:nvGrpSpPr>
        <p:grpSpPr>
          <a:xfrm>
            <a:off x="290101" y="4392073"/>
            <a:ext cx="5050286" cy="2313737"/>
            <a:chOff x="2274596" y="685796"/>
            <a:chExt cx="3570449" cy="1604203"/>
          </a:xfrm>
        </p:grpSpPr>
        <p:sp>
          <p:nvSpPr>
            <p:cNvPr id="37" name="Freeform: Shape 36">
              <a:extLst>
                <a:ext uri="{FF2B5EF4-FFF2-40B4-BE49-F238E27FC236}">
                  <a16:creationId xmlns:a16="http://schemas.microsoft.com/office/drawing/2014/main" id="{6963D06C-8EFC-932E-90F7-7C614AE2C885}"/>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38" name="Freeform: Shape 37">
              <a:extLst>
                <a:ext uri="{FF2B5EF4-FFF2-40B4-BE49-F238E27FC236}">
                  <a16:creationId xmlns:a16="http://schemas.microsoft.com/office/drawing/2014/main" id="{A713D896-1FB8-9AEF-1916-B863657C5031}"/>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39" name="TextBox 38">
            <a:extLst>
              <a:ext uri="{FF2B5EF4-FFF2-40B4-BE49-F238E27FC236}">
                <a16:creationId xmlns:a16="http://schemas.microsoft.com/office/drawing/2014/main" id="{6E21CA8B-C01E-9715-7866-3D554C49828C}"/>
              </a:ext>
            </a:extLst>
          </p:cNvPr>
          <p:cNvSpPr txBox="1"/>
          <p:nvPr/>
        </p:nvSpPr>
        <p:spPr>
          <a:xfrm>
            <a:off x="772671" y="2688357"/>
            <a:ext cx="3659385" cy="830997"/>
          </a:xfrm>
          <a:prstGeom prst="rect">
            <a:avLst/>
          </a:prstGeom>
          <a:noFill/>
        </p:spPr>
        <p:txBody>
          <a:bodyPr wrap="square" rtlCol="0">
            <a:spAutoFit/>
          </a:bodyPr>
          <a:lstStyle/>
          <a:p>
            <a:pPr algn="ctr"/>
            <a:r>
              <a:rPr lang="en-US" sz="4800" b="1" dirty="0">
                <a:latin typeface="Bernard MT Condensed" panose="02050806060905020404" pitchFamily="18" charset="0"/>
                <a:cs typeface="Times New Roman" panose="02020603050405020304" pitchFamily="18" charset="0"/>
              </a:rPr>
              <a:t>Biomedicine</a:t>
            </a:r>
            <a:endParaRPr lang="en-PH" sz="4800" dirty="0">
              <a:latin typeface="Bernard MT Condensed" panose="02050806060905020404" pitchFamily="18" charset="0"/>
            </a:endParaRPr>
          </a:p>
        </p:txBody>
      </p:sp>
      <p:sp>
        <p:nvSpPr>
          <p:cNvPr id="40" name="TextBox 39">
            <a:extLst>
              <a:ext uri="{FF2B5EF4-FFF2-40B4-BE49-F238E27FC236}">
                <a16:creationId xmlns:a16="http://schemas.microsoft.com/office/drawing/2014/main" id="{BB1A748D-7E7A-4A04-C830-A319B7970A90}"/>
              </a:ext>
            </a:extLst>
          </p:cNvPr>
          <p:cNvSpPr txBox="1"/>
          <p:nvPr/>
        </p:nvSpPr>
        <p:spPr>
          <a:xfrm>
            <a:off x="942152" y="5139698"/>
            <a:ext cx="3016508" cy="769441"/>
          </a:xfrm>
          <a:prstGeom prst="rect">
            <a:avLst/>
          </a:prstGeom>
          <a:noFill/>
        </p:spPr>
        <p:txBody>
          <a:bodyPr wrap="square" rtlCol="0">
            <a:spAutoFit/>
          </a:bodyPr>
          <a:lstStyle/>
          <a:p>
            <a:pPr algn="ctr"/>
            <a:r>
              <a:rPr lang="en-PH" sz="4400" b="1" dirty="0">
                <a:effectLst/>
                <a:latin typeface="Bernard MT Condensed" panose="02050806060905020404" pitchFamily="18" charset="0"/>
                <a:ea typeface="Calibri" panose="020F0502020204030204" pitchFamily="34" charset="0"/>
                <a:cs typeface="Times New Roman" panose="02020603050405020304" pitchFamily="18" charset="0"/>
              </a:rPr>
              <a:t>Environment</a:t>
            </a:r>
            <a:endParaRPr lang="en-PH" sz="4400" dirty="0">
              <a:latin typeface="Bernard MT Condensed" panose="02050806060905020404" pitchFamily="18" charset="0"/>
            </a:endParaRPr>
          </a:p>
        </p:txBody>
      </p:sp>
      <p:grpSp>
        <p:nvGrpSpPr>
          <p:cNvPr id="14" name="Group 13">
            <a:extLst>
              <a:ext uri="{FF2B5EF4-FFF2-40B4-BE49-F238E27FC236}">
                <a16:creationId xmlns:a16="http://schemas.microsoft.com/office/drawing/2014/main" id="{69F82C07-0C43-C3D4-BAC8-5F49D232AE0B}"/>
              </a:ext>
            </a:extLst>
          </p:cNvPr>
          <p:cNvGrpSpPr/>
          <p:nvPr/>
        </p:nvGrpSpPr>
        <p:grpSpPr>
          <a:xfrm>
            <a:off x="13091275" y="4242458"/>
            <a:ext cx="5760562" cy="2229242"/>
            <a:chOff x="6250637" y="416526"/>
            <a:chExt cx="4151376" cy="1512691"/>
          </a:xfrm>
        </p:grpSpPr>
        <p:grpSp>
          <p:nvGrpSpPr>
            <p:cNvPr id="16" name="Group 15">
              <a:extLst>
                <a:ext uri="{FF2B5EF4-FFF2-40B4-BE49-F238E27FC236}">
                  <a16:creationId xmlns:a16="http://schemas.microsoft.com/office/drawing/2014/main" id="{11D52C3E-95EC-03CC-0406-9C5F5E7126CD}"/>
                </a:ext>
              </a:extLst>
            </p:cNvPr>
            <p:cNvGrpSpPr/>
            <p:nvPr/>
          </p:nvGrpSpPr>
          <p:grpSpPr>
            <a:xfrm>
              <a:off x="6250637" y="416526"/>
              <a:ext cx="4151376" cy="1512691"/>
              <a:chOff x="4885944" y="2638208"/>
              <a:chExt cx="3968837" cy="1567090"/>
            </a:xfrm>
          </p:grpSpPr>
          <p:sp>
            <p:nvSpPr>
              <p:cNvPr id="18" name="Rectangle: Top Corners Rounded 17">
                <a:extLst>
                  <a:ext uri="{FF2B5EF4-FFF2-40B4-BE49-F238E27FC236}">
                    <a16:creationId xmlns:a16="http://schemas.microsoft.com/office/drawing/2014/main" id="{D5969DB2-BC90-785F-1721-E18CE9FA61E6}"/>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Freeform: Shape 18">
                <a:extLst>
                  <a:ext uri="{FF2B5EF4-FFF2-40B4-BE49-F238E27FC236}">
                    <a16:creationId xmlns:a16="http://schemas.microsoft.com/office/drawing/2014/main" id="{2911BAB6-E460-FFFB-E4AB-BFA0D601621C}"/>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17" name="TextBox 16">
              <a:extLst>
                <a:ext uri="{FF2B5EF4-FFF2-40B4-BE49-F238E27FC236}">
                  <a16:creationId xmlns:a16="http://schemas.microsoft.com/office/drawing/2014/main" id="{470C7B92-529A-DD8F-DA04-31AE4803FDDA}"/>
                </a:ext>
              </a:extLst>
            </p:cNvPr>
            <p:cNvSpPr txBox="1"/>
            <p:nvPr/>
          </p:nvSpPr>
          <p:spPr>
            <a:xfrm>
              <a:off x="6574250" y="480703"/>
              <a:ext cx="2914501" cy="1399276"/>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Nanotechnology is being used to improve energy production, storage, and efficiency. For example, nanomaterials are being explored for more efficient solar cells and energy storage devices, such as batteries and supercapacitors. Nanotechnology is also applied in developing more efficient catalysts for fuel cells and improving the energy efficiency of buildings.</a:t>
              </a:r>
              <a:endParaRPr lang="en-PH" sz="1600" dirty="0">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F8BC7878-F5C8-5C34-5251-0C107EB57F61}"/>
              </a:ext>
            </a:extLst>
          </p:cNvPr>
          <p:cNvGrpSpPr/>
          <p:nvPr/>
        </p:nvGrpSpPr>
        <p:grpSpPr>
          <a:xfrm>
            <a:off x="13075684" y="1798551"/>
            <a:ext cx="5752631" cy="4084000"/>
            <a:chOff x="6250637" y="416180"/>
            <a:chExt cx="4151376" cy="2800767"/>
          </a:xfrm>
        </p:grpSpPr>
        <p:grpSp>
          <p:nvGrpSpPr>
            <p:cNvPr id="21" name="Group 20">
              <a:extLst>
                <a:ext uri="{FF2B5EF4-FFF2-40B4-BE49-F238E27FC236}">
                  <a16:creationId xmlns:a16="http://schemas.microsoft.com/office/drawing/2014/main" id="{54E6B587-A17E-A5A5-218F-1D70000E8902}"/>
                </a:ext>
              </a:extLst>
            </p:cNvPr>
            <p:cNvGrpSpPr/>
            <p:nvPr/>
          </p:nvGrpSpPr>
          <p:grpSpPr>
            <a:xfrm>
              <a:off x="6250637" y="416526"/>
              <a:ext cx="4151376" cy="1512691"/>
              <a:chOff x="4885944" y="2638208"/>
              <a:chExt cx="3968837" cy="1567090"/>
            </a:xfrm>
          </p:grpSpPr>
          <p:sp>
            <p:nvSpPr>
              <p:cNvPr id="23" name="Rectangle: Top Corners Rounded 22">
                <a:extLst>
                  <a:ext uri="{FF2B5EF4-FFF2-40B4-BE49-F238E27FC236}">
                    <a16:creationId xmlns:a16="http://schemas.microsoft.com/office/drawing/2014/main" id="{AEBFE8A3-512B-DE41-DBBE-71CF6339AA82}"/>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Freeform: Shape 23">
                <a:extLst>
                  <a:ext uri="{FF2B5EF4-FFF2-40B4-BE49-F238E27FC236}">
                    <a16:creationId xmlns:a16="http://schemas.microsoft.com/office/drawing/2014/main" id="{A3FE3DC8-A339-2687-1412-9DBC71C477EF}"/>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22" name="TextBox 21">
              <a:extLst>
                <a:ext uri="{FF2B5EF4-FFF2-40B4-BE49-F238E27FC236}">
                  <a16:creationId xmlns:a16="http://schemas.microsoft.com/office/drawing/2014/main" id="{3D9BE4DB-283B-697E-1590-020B929F1FB8}"/>
                </a:ext>
              </a:extLst>
            </p:cNvPr>
            <p:cNvSpPr txBox="1"/>
            <p:nvPr/>
          </p:nvSpPr>
          <p:spPr>
            <a:xfrm>
              <a:off x="6558016" y="416180"/>
              <a:ext cx="3149364" cy="2800767"/>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Nanotechnology has had a significant impact on electronics and computing. It has led to the development of smaller, faster, and more efficient electronic components, such as transistors, memory devices, and sensors. Nanoscale materials, such as carbon nanotubes and graphene, have unique electrical properties and are being explored for use in future generations of electronics.</a:t>
              </a:r>
              <a:endParaRPr lang="en-PH" sz="1600" dirty="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2693BD93-8A42-F46D-E46F-61A14C562CB4}"/>
              </a:ext>
            </a:extLst>
          </p:cNvPr>
          <p:cNvGrpSpPr/>
          <p:nvPr/>
        </p:nvGrpSpPr>
        <p:grpSpPr>
          <a:xfrm>
            <a:off x="13252169" y="1751347"/>
            <a:ext cx="5056172" cy="2278403"/>
            <a:chOff x="2274596" y="685796"/>
            <a:chExt cx="3570449" cy="1604203"/>
          </a:xfrm>
        </p:grpSpPr>
        <p:sp>
          <p:nvSpPr>
            <p:cNvPr id="26" name="Freeform: Shape 25">
              <a:extLst>
                <a:ext uri="{FF2B5EF4-FFF2-40B4-BE49-F238E27FC236}">
                  <a16:creationId xmlns:a16="http://schemas.microsoft.com/office/drawing/2014/main" id="{F57DD48C-BDE1-6D68-A0A0-02419E184F7F}"/>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7" name="Freeform: Shape 26">
              <a:extLst>
                <a:ext uri="{FF2B5EF4-FFF2-40B4-BE49-F238E27FC236}">
                  <a16:creationId xmlns:a16="http://schemas.microsoft.com/office/drawing/2014/main" id="{7717CCDA-7819-E66A-E630-6912ADA92DAF}"/>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8" name="Group 27">
            <a:extLst>
              <a:ext uri="{FF2B5EF4-FFF2-40B4-BE49-F238E27FC236}">
                <a16:creationId xmlns:a16="http://schemas.microsoft.com/office/drawing/2014/main" id="{B329E9BA-EBED-F70D-AD10-DB0963D94B3F}"/>
              </a:ext>
            </a:extLst>
          </p:cNvPr>
          <p:cNvGrpSpPr/>
          <p:nvPr/>
        </p:nvGrpSpPr>
        <p:grpSpPr>
          <a:xfrm>
            <a:off x="13273117" y="4200600"/>
            <a:ext cx="5050286" cy="2313737"/>
            <a:chOff x="2274596" y="685796"/>
            <a:chExt cx="3570449" cy="1604203"/>
          </a:xfrm>
        </p:grpSpPr>
        <p:sp>
          <p:nvSpPr>
            <p:cNvPr id="29" name="Freeform: Shape 28">
              <a:extLst>
                <a:ext uri="{FF2B5EF4-FFF2-40B4-BE49-F238E27FC236}">
                  <a16:creationId xmlns:a16="http://schemas.microsoft.com/office/drawing/2014/main" id="{DF65AEC9-521F-1213-DCCE-ED8C22E23EA9}"/>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30" name="Freeform: Shape 29">
              <a:extLst>
                <a:ext uri="{FF2B5EF4-FFF2-40B4-BE49-F238E27FC236}">
                  <a16:creationId xmlns:a16="http://schemas.microsoft.com/office/drawing/2014/main" id="{CEAD5A3F-3047-2D57-797A-598ED91AB387}"/>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31" name="TextBox 30">
            <a:extLst>
              <a:ext uri="{FF2B5EF4-FFF2-40B4-BE49-F238E27FC236}">
                <a16:creationId xmlns:a16="http://schemas.microsoft.com/office/drawing/2014/main" id="{F44A04D0-83A3-D27B-C35B-C13DDA435813}"/>
              </a:ext>
            </a:extLst>
          </p:cNvPr>
          <p:cNvSpPr txBox="1"/>
          <p:nvPr/>
        </p:nvSpPr>
        <p:spPr>
          <a:xfrm>
            <a:off x="13818869" y="2167495"/>
            <a:ext cx="3659385" cy="1569660"/>
          </a:xfrm>
          <a:prstGeom prst="rect">
            <a:avLst/>
          </a:prstGeom>
          <a:noFill/>
        </p:spPr>
        <p:txBody>
          <a:bodyPr wrap="square" rtlCol="0">
            <a:spAutoFit/>
          </a:bodyPr>
          <a:lstStyle/>
          <a:p>
            <a:pPr algn="ctr"/>
            <a:r>
              <a:rPr lang="en-US" sz="4800" b="1" dirty="0">
                <a:latin typeface="Bernard MT Condensed" panose="02050806060905020404" pitchFamily="18" charset="0"/>
                <a:cs typeface="Times New Roman" panose="02020603050405020304" pitchFamily="18" charset="0"/>
              </a:rPr>
              <a:t>Electronic and Computing</a:t>
            </a:r>
            <a:endParaRPr lang="en-PH" sz="4800" dirty="0">
              <a:latin typeface="Bernard MT Condensed" panose="02050806060905020404" pitchFamily="18" charset="0"/>
            </a:endParaRPr>
          </a:p>
        </p:txBody>
      </p:sp>
      <p:sp>
        <p:nvSpPr>
          <p:cNvPr id="224" name="TextBox 223">
            <a:extLst>
              <a:ext uri="{FF2B5EF4-FFF2-40B4-BE49-F238E27FC236}">
                <a16:creationId xmlns:a16="http://schemas.microsoft.com/office/drawing/2014/main" id="{581CAEB2-F12A-1AE3-2DDF-6396A34DD4F8}"/>
              </a:ext>
            </a:extLst>
          </p:cNvPr>
          <p:cNvSpPr txBox="1"/>
          <p:nvPr/>
        </p:nvSpPr>
        <p:spPr>
          <a:xfrm>
            <a:off x="14252726" y="4770686"/>
            <a:ext cx="3016508" cy="1107996"/>
          </a:xfrm>
          <a:prstGeom prst="rect">
            <a:avLst/>
          </a:prstGeom>
          <a:noFill/>
        </p:spPr>
        <p:txBody>
          <a:bodyPr wrap="square" rtlCol="0">
            <a:spAutoFit/>
          </a:bodyPr>
          <a:lstStyle/>
          <a:p>
            <a:pPr algn="ctr"/>
            <a:r>
              <a:rPr lang="en-PH" sz="6600" b="1" dirty="0">
                <a:effectLst/>
                <a:latin typeface="Bernard MT Condensed" panose="02050806060905020404" pitchFamily="18" charset="0"/>
                <a:ea typeface="Calibri" panose="020F0502020204030204" pitchFamily="34" charset="0"/>
                <a:cs typeface="Times New Roman" panose="02020603050405020304" pitchFamily="18" charset="0"/>
              </a:rPr>
              <a:t>Energy</a:t>
            </a:r>
            <a:endParaRPr lang="en-PH" sz="6600" dirty="0">
              <a:latin typeface="Bernard MT Condensed" panose="02050806060905020404" pitchFamily="18" charset="0"/>
            </a:endParaRPr>
          </a:p>
        </p:txBody>
      </p:sp>
    </p:spTree>
    <p:extLst>
      <p:ext uri="{BB962C8B-B14F-4D97-AF65-F5344CB8AC3E}">
        <p14:creationId xmlns:p14="http://schemas.microsoft.com/office/powerpoint/2010/main" val="2220522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click.wav"/>
          </p:stSnd>
        </p:sndAc>
      </p:transition>
    </mc:Choice>
    <mc:Fallback>
      <p:transition spd="slow">
        <p:fade/>
        <p:sndAc>
          <p:stSnd>
            <p:snd r:embed="rId2"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25"/>
                                        </p:tgtEl>
                                        <p:attrNameLst>
                                          <p:attrName>style.visibility</p:attrName>
                                        </p:attrNameLst>
                                      </p:cBhvr>
                                      <p:to>
                                        <p:strVal val="visible"/>
                                      </p:to>
                                    </p:set>
                                    <p:animEffect transition="in" filter="barn(inVertical)">
                                      <p:cBhvr>
                                        <p:cTn id="15" dur="500"/>
                                        <p:tgtEl>
                                          <p:spTgt spid="225"/>
                                        </p:tgtEl>
                                      </p:cBhvr>
                                    </p:animEffect>
                                  </p:childTnLst>
                                </p:cTn>
                              </p:par>
                              <p:par>
                                <p:cTn id="16" presetID="2" presetClass="entr" presetSubtype="8" fill="hold" nodeType="withEffect">
                                  <p:stCondLst>
                                    <p:cond delay="0"/>
                                  </p:stCondLst>
                                  <p:childTnLst>
                                    <p:set>
                                      <p:cBhvr>
                                        <p:cTn id="17" dur="1" fill="hold">
                                          <p:stCondLst>
                                            <p:cond delay="0"/>
                                          </p:stCondLst>
                                        </p:cTn>
                                        <p:tgtEl>
                                          <p:spTgt spid="231"/>
                                        </p:tgtEl>
                                        <p:attrNameLst>
                                          <p:attrName>style.visibility</p:attrName>
                                        </p:attrNameLst>
                                      </p:cBhvr>
                                      <p:to>
                                        <p:strVal val="visible"/>
                                      </p:to>
                                    </p:set>
                                    <p:anim calcmode="lin" valueType="num">
                                      <p:cBhvr additive="base">
                                        <p:cTn id="18" dur="500" fill="hold"/>
                                        <p:tgtEl>
                                          <p:spTgt spid="231"/>
                                        </p:tgtEl>
                                        <p:attrNameLst>
                                          <p:attrName>ppt_x</p:attrName>
                                        </p:attrNameLst>
                                      </p:cBhvr>
                                      <p:tavLst>
                                        <p:tav tm="0">
                                          <p:val>
                                            <p:strVal val="0-#ppt_w/2"/>
                                          </p:val>
                                        </p:tav>
                                        <p:tav tm="100000">
                                          <p:val>
                                            <p:strVal val="#ppt_x"/>
                                          </p:val>
                                        </p:tav>
                                      </p:tavLst>
                                    </p:anim>
                                    <p:anim calcmode="lin" valueType="num">
                                      <p:cBhvr additive="base">
                                        <p:cTn id="19" dur="500" fill="hold"/>
                                        <p:tgtEl>
                                          <p:spTgt spid="23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226"/>
                                        </p:tgtEl>
                                        <p:attrNameLst>
                                          <p:attrName>style.visibility</p:attrName>
                                        </p:attrNameLst>
                                      </p:cBhvr>
                                      <p:to>
                                        <p:strVal val="visible"/>
                                      </p:to>
                                    </p:set>
                                    <p:anim calcmode="lin" valueType="num">
                                      <p:cBhvr additive="base">
                                        <p:cTn id="22" dur="500" fill="hold"/>
                                        <p:tgtEl>
                                          <p:spTgt spid="226"/>
                                        </p:tgtEl>
                                        <p:attrNameLst>
                                          <p:attrName>ppt_x</p:attrName>
                                        </p:attrNameLst>
                                      </p:cBhvr>
                                      <p:tavLst>
                                        <p:tav tm="0">
                                          <p:val>
                                            <p:strVal val="0-#ppt_w/2"/>
                                          </p:val>
                                        </p:tav>
                                        <p:tav tm="100000">
                                          <p:val>
                                            <p:strVal val="#ppt_x"/>
                                          </p:val>
                                        </p:tav>
                                      </p:tavLst>
                                    </p:anim>
                                    <p:anim calcmode="lin" valueType="num">
                                      <p:cBhvr additive="base">
                                        <p:cTn id="23" dur="500" fill="hold"/>
                                        <p:tgtEl>
                                          <p:spTgt spid="226"/>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0-#ppt_w/2"/>
                                          </p:val>
                                        </p:tav>
                                        <p:tav tm="100000">
                                          <p:val>
                                            <p:strVal val="#ppt_x"/>
                                          </p:val>
                                        </p:tav>
                                      </p:tavLst>
                                    </p:anim>
                                    <p:anim calcmode="lin" valueType="num">
                                      <p:cBhvr additive="base">
                                        <p:cTn id="31" dur="500" fill="hold"/>
                                        <p:tgtEl>
                                          <p:spTgt spid="39"/>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500" fill="hold"/>
                                        <p:tgtEl>
                                          <p:spTgt spid="40"/>
                                        </p:tgtEl>
                                        <p:attrNameLst>
                                          <p:attrName>ppt_x</p:attrName>
                                        </p:attrNameLst>
                                      </p:cBhvr>
                                      <p:tavLst>
                                        <p:tav tm="0">
                                          <p:val>
                                            <p:strVal val="0-#ppt_w/2"/>
                                          </p:val>
                                        </p:tav>
                                        <p:tav tm="100000">
                                          <p:val>
                                            <p:strVal val="#ppt_x"/>
                                          </p:val>
                                        </p:tav>
                                      </p:tavLst>
                                    </p:anim>
                                    <p:anim calcmode="lin" valueType="num">
                                      <p:cBhvr additive="base">
                                        <p:cTn id="35" dur="500" fill="hold"/>
                                        <p:tgtEl>
                                          <p:spTgt spid="40"/>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0-#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2.08333E-7 -2.96296E-6 L 0.39479 0.00394 " pathEditMode="relative" rAng="0" ptsTypes="AA">
                                      <p:cBhvr>
                                        <p:cTn id="43" dur="2000" fill="hold"/>
                                        <p:tgtEl>
                                          <p:spTgt spid="231"/>
                                        </p:tgtEl>
                                        <p:attrNameLst>
                                          <p:attrName>ppt_x</p:attrName>
                                          <p:attrName>ppt_y</p:attrName>
                                        </p:attrNameLst>
                                      </p:cBhvr>
                                      <p:rCtr x="19740" y="185"/>
                                    </p:animMotion>
                                  </p:childTnLst>
                                </p:cTn>
                              </p:par>
                            </p:childTnLst>
                          </p:cTn>
                        </p:par>
                      </p:childTnLst>
                    </p:cTn>
                  </p:par>
                  <p:par>
                    <p:cTn id="44" fill="hold">
                      <p:stCondLst>
                        <p:cond delay="indefinite"/>
                      </p:stCondLst>
                      <p:childTnLst>
                        <p:par>
                          <p:cTn id="45" fill="hold">
                            <p:stCondLst>
                              <p:cond delay="0"/>
                            </p:stCondLst>
                            <p:childTnLst>
                              <p:par>
                                <p:cTn id="46" presetID="63" presetClass="path" presetSubtype="0" accel="50000" decel="50000" fill="hold" nodeType="clickEffect">
                                  <p:stCondLst>
                                    <p:cond delay="0"/>
                                  </p:stCondLst>
                                  <p:childTnLst>
                                    <p:animMotion origin="layout" path="M 0.00235 -0.00093 L 0.39453 0.00625 " pathEditMode="relative" rAng="0" ptsTypes="AA">
                                      <p:cBhvr>
                                        <p:cTn id="47" dur="2000" fill="hold"/>
                                        <p:tgtEl>
                                          <p:spTgt spid="226"/>
                                        </p:tgtEl>
                                        <p:attrNameLst>
                                          <p:attrName>ppt_x</p:attrName>
                                          <p:attrName>ppt_y</p:attrName>
                                        </p:attrNameLst>
                                      </p:cBhvr>
                                      <p:rCtr x="19609"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5" grpId="0"/>
      <p:bldP spid="39"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614868" y="10521"/>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33660"/>
            <a:ext cx="12278872" cy="6927141"/>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nvGraphicFramePr>
            <p:xfrm>
              <a:off x="4042509" y="3161340"/>
              <a:ext cx="2758233" cy="2117179"/>
            </p:xfrm>
            <a:graphic>
              <a:graphicData uri="http://schemas.microsoft.com/office/drawing/2017/model3d">
                <am3d:model3d r:embed="rId3">
                  <am3d:spPr>
                    <a:xfrm>
                      <a:off x="0" y="0"/>
                      <a:ext cx="2758233" cy="2117179"/>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9" y="3161340"/>
                <a:ext cx="2758233" cy="2117179"/>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816057" y="31177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4255116" y="31256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4213022" y="30238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789901" y="18000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736195" y="30341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5301305" y="18032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7250705" y="30113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804197" y="18029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816757" y="50309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4255816" y="50388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4213722" y="49370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790601" y="3713249"/>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736895" y="49473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5302005" y="37164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7251405" y="49245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6804897" y="37161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5218714" y="33789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3422988" y="33901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6598474" y="33237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5264976" y="5246420"/>
            <a:ext cx="1286745" cy="600164"/>
          </a:xfrm>
          <a:prstGeom prst="rect">
            <a:avLst/>
          </a:prstGeom>
          <a:noFill/>
        </p:spPr>
        <p:txBody>
          <a:bodyPr wrap="square" rtlCol="0">
            <a:spAutoFit/>
          </a:bodyPr>
          <a:lstStyle/>
          <a:p>
            <a:pPr algn="ctr"/>
            <a:r>
              <a:rPr lang="en-US"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3415513" y="5333181"/>
            <a:ext cx="1828852" cy="430887"/>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6467701" y="5260298"/>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314315" y="9936"/>
            <a:ext cx="12573520" cy="6889578"/>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6" name="Straight Connector 5">
            <a:extLst>
              <a:ext uri="{FF2B5EF4-FFF2-40B4-BE49-F238E27FC236}">
                <a16:creationId xmlns:a16="http://schemas.microsoft.com/office/drawing/2014/main" id="{04279E69-E5DE-55BA-CBE9-E88AB24E8919}"/>
              </a:ext>
            </a:extLst>
          </p:cNvPr>
          <p:cNvCxnSpPr/>
          <p:nvPr/>
        </p:nvCxnSpPr>
        <p:spPr>
          <a:xfrm>
            <a:off x="398922" y="145599"/>
            <a:ext cx="0" cy="57600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5DB80B-0124-F90E-217D-B6AB6631D31F}"/>
              </a:ext>
            </a:extLst>
          </p:cNvPr>
          <p:cNvSpPr txBox="1"/>
          <p:nvPr/>
        </p:nvSpPr>
        <p:spPr>
          <a:xfrm>
            <a:off x="525857" y="168107"/>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Uses and Functions</a:t>
            </a:r>
          </a:p>
        </p:txBody>
      </p:sp>
      <p:sp>
        <p:nvSpPr>
          <p:cNvPr id="225" name="TextBox 224">
            <a:extLst>
              <a:ext uri="{FF2B5EF4-FFF2-40B4-BE49-F238E27FC236}">
                <a16:creationId xmlns:a16="http://schemas.microsoft.com/office/drawing/2014/main" id="{B90BC8DA-0C1B-52C2-2F07-726D86E9EA55}"/>
              </a:ext>
            </a:extLst>
          </p:cNvPr>
          <p:cNvSpPr txBox="1"/>
          <p:nvPr/>
        </p:nvSpPr>
        <p:spPr>
          <a:xfrm>
            <a:off x="2619427" y="740553"/>
            <a:ext cx="7017680" cy="1200329"/>
          </a:xfrm>
          <a:prstGeom prst="rect">
            <a:avLst/>
          </a:prstGeom>
          <a:noFill/>
        </p:spPr>
        <p:txBody>
          <a:bodyPr wrap="square">
            <a:spAutoFit/>
          </a:bodyPr>
          <a:lstStyle/>
          <a:p>
            <a:pPr algn="ctr"/>
            <a:r>
              <a:rPr lang="en-US" dirty="0">
                <a:solidFill>
                  <a:srgbClr val="000000"/>
                </a:solidFill>
                <a:latin typeface="Amasis MT Pro" panose="02040504050005020304" pitchFamily="18" charset="0"/>
              </a:rPr>
              <a:t>The main goal of nanotechnology is to develop new substances, machines, and systems with special qualities and capabilities resulting from their tiny architectures. The following are some of the primary uses and applications of nanotechnology:</a:t>
            </a:r>
            <a:endParaRPr lang="en-PH" dirty="0">
              <a:latin typeface="Amasis MT Pro" panose="02040504050005020304" pitchFamily="18" charset="0"/>
            </a:endParaRPr>
          </a:p>
        </p:txBody>
      </p:sp>
      <p:grpSp>
        <p:nvGrpSpPr>
          <p:cNvPr id="226" name="Group 225">
            <a:extLst>
              <a:ext uri="{FF2B5EF4-FFF2-40B4-BE49-F238E27FC236}">
                <a16:creationId xmlns:a16="http://schemas.microsoft.com/office/drawing/2014/main" id="{CB2601B4-EC42-9B26-D384-0CD522BD5F2D}"/>
              </a:ext>
            </a:extLst>
          </p:cNvPr>
          <p:cNvGrpSpPr/>
          <p:nvPr/>
        </p:nvGrpSpPr>
        <p:grpSpPr>
          <a:xfrm>
            <a:off x="127717" y="4397703"/>
            <a:ext cx="5760562" cy="2229242"/>
            <a:chOff x="6250637" y="416526"/>
            <a:chExt cx="4151376" cy="1512691"/>
          </a:xfrm>
        </p:grpSpPr>
        <p:grpSp>
          <p:nvGrpSpPr>
            <p:cNvPr id="227" name="Group 226">
              <a:extLst>
                <a:ext uri="{FF2B5EF4-FFF2-40B4-BE49-F238E27FC236}">
                  <a16:creationId xmlns:a16="http://schemas.microsoft.com/office/drawing/2014/main" id="{331657E5-1309-5629-E7E0-33DD5B35D463}"/>
                </a:ext>
              </a:extLst>
            </p:cNvPr>
            <p:cNvGrpSpPr/>
            <p:nvPr/>
          </p:nvGrpSpPr>
          <p:grpSpPr>
            <a:xfrm>
              <a:off x="6250637" y="416526"/>
              <a:ext cx="4151376" cy="1512691"/>
              <a:chOff x="4885944" y="2638208"/>
              <a:chExt cx="3968837" cy="1567090"/>
            </a:xfrm>
          </p:grpSpPr>
          <p:sp>
            <p:nvSpPr>
              <p:cNvPr id="229" name="Rectangle: Top Corners Rounded 228">
                <a:extLst>
                  <a:ext uri="{FF2B5EF4-FFF2-40B4-BE49-F238E27FC236}">
                    <a16:creationId xmlns:a16="http://schemas.microsoft.com/office/drawing/2014/main" id="{E5DF3128-8039-61CC-ED12-4FEFC32A6F9C}"/>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30" name="Freeform: Shape 229">
                <a:extLst>
                  <a:ext uri="{FF2B5EF4-FFF2-40B4-BE49-F238E27FC236}">
                    <a16:creationId xmlns:a16="http://schemas.microsoft.com/office/drawing/2014/main" id="{4E82CAC2-F1BB-DF87-B8B7-88E7AB751B40}"/>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228" name="TextBox 227">
              <a:extLst>
                <a:ext uri="{FF2B5EF4-FFF2-40B4-BE49-F238E27FC236}">
                  <a16:creationId xmlns:a16="http://schemas.microsoft.com/office/drawing/2014/main" id="{555BE0A9-51D7-646C-31F1-D97CA6FC0547}"/>
                </a:ext>
              </a:extLst>
            </p:cNvPr>
            <p:cNvSpPr txBox="1"/>
            <p:nvPr/>
          </p:nvSpPr>
          <p:spPr>
            <a:xfrm>
              <a:off x="6574250" y="480703"/>
              <a:ext cx="2914501" cy="898043"/>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Nanotechnology makes it possible to develop smart fabrics that don't stain nor wrinkle, as well as stronger, lighter and more durable materials to make motorcycle helmets or sports equipment.</a:t>
              </a:r>
              <a:endParaRPr lang="en-PH" sz="1600" dirty="0">
                <a:latin typeface="Times New Roman" panose="02020603050405020304" pitchFamily="18" charset="0"/>
                <a:cs typeface="Times New Roman" panose="02020603050405020304" pitchFamily="18" charset="0"/>
              </a:endParaRPr>
            </a:p>
          </p:txBody>
        </p:sp>
      </p:grpSp>
      <p:grpSp>
        <p:nvGrpSpPr>
          <p:cNvPr id="231" name="Group 230">
            <a:extLst>
              <a:ext uri="{FF2B5EF4-FFF2-40B4-BE49-F238E27FC236}">
                <a16:creationId xmlns:a16="http://schemas.microsoft.com/office/drawing/2014/main" id="{A8E00F04-7F43-0E08-10C0-F86180171587}"/>
              </a:ext>
            </a:extLst>
          </p:cNvPr>
          <p:cNvGrpSpPr/>
          <p:nvPr/>
        </p:nvGrpSpPr>
        <p:grpSpPr>
          <a:xfrm>
            <a:off x="93417" y="1947720"/>
            <a:ext cx="5752631" cy="2244370"/>
            <a:chOff x="6250637" y="390050"/>
            <a:chExt cx="4151376" cy="1539167"/>
          </a:xfrm>
        </p:grpSpPr>
        <p:grpSp>
          <p:nvGrpSpPr>
            <p:cNvPr id="232" name="Group 231">
              <a:extLst>
                <a:ext uri="{FF2B5EF4-FFF2-40B4-BE49-F238E27FC236}">
                  <a16:creationId xmlns:a16="http://schemas.microsoft.com/office/drawing/2014/main" id="{6D94843D-5074-661A-7896-0E4FF70FFBD6}"/>
                </a:ext>
              </a:extLst>
            </p:cNvPr>
            <p:cNvGrpSpPr/>
            <p:nvPr/>
          </p:nvGrpSpPr>
          <p:grpSpPr>
            <a:xfrm>
              <a:off x="6250637" y="416526"/>
              <a:ext cx="4151376" cy="1512691"/>
              <a:chOff x="4885944" y="2638208"/>
              <a:chExt cx="3968837" cy="1567090"/>
            </a:xfrm>
          </p:grpSpPr>
          <p:sp>
            <p:nvSpPr>
              <p:cNvPr id="249" name="Rectangle: Top Corners Rounded 248">
                <a:extLst>
                  <a:ext uri="{FF2B5EF4-FFF2-40B4-BE49-F238E27FC236}">
                    <a16:creationId xmlns:a16="http://schemas.microsoft.com/office/drawing/2014/main" id="{7CC75944-32E9-4051-D22E-8FA01BCD2B78}"/>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2" name="Freeform: Shape 31">
                <a:extLst>
                  <a:ext uri="{FF2B5EF4-FFF2-40B4-BE49-F238E27FC236}">
                    <a16:creationId xmlns:a16="http://schemas.microsoft.com/office/drawing/2014/main" id="{FE607B93-8234-E151-B958-F1AB5533B3B3}"/>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233" name="TextBox 232">
              <a:extLst>
                <a:ext uri="{FF2B5EF4-FFF2-40B4-BE49-F238E27FC236}">
                  <a16:creationId xmlns:a16="http://schemas.microsoft.com/office/drawing/2014/main" id="{2ED61504-E14F-CFFB-BFF8-A7D9E80C7FB0}"/>
                </a:ext>
              </a:extLst>
            </p:cNvPr>
            <p:cNvSpPr txBox="1"/>
            <p:nvPr/>
          </p:nvSpPr>
          <p:spPr>
            <a:xfrm>
              <a:off x="6558016" y="390050"/>
              <a:ext cx="2997262" cy="1076457"/>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this field,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nanobiosensors</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could be used to detect the presence of pathogens in food or nanocomposites to improve food production by increasing mechanical and thermal resistance and decreasing oxygen transfer in packaged products.</a:t>
              </a:r>
              <a:endParaRPr lang="en-PH" sz="1600" dirty="0">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2EA69325-2AE8-CEDF-5DCA-B7A05848CCA0}"/>
              </a:ext>
            </a:extLst>
          </p:cNvPr>
          <p:cNvGrpSpPr/>
          <p:nvPr/>
        </p:nvGrpSpPr>
        <p:grpSpPr>
          <a:xfrm>
            <a:off x="269153" y="1942820"/>
            <a:ext cx="5056172" cy="2278403"/>
            <a:chOff x="2274596" y="685796"/>
            <a:chExt cx="3570449" cy="1604203"/>
          </a:xfrm>
        </p:grpSpPr>
        <p:sp>
          <p:nvSpPr>
            <p:cNvPr id="34" name="Freeform: Shape 33">
              <a:extLst>
                <a:ext uri="{FF2B5EF4-FFF2-40B4-BE49-F238E27FC236}">
                  <a16:creationId xmlns:a16="http://schemas.microsoft.com/office/drawing/2014/main" id="{2357A52C-91A7-11DF-0445-BF211C37A73F}"/>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35" name="Freeform: Shape 34">
              <a:extLst>
                <a:ext uri="{FF2B5EF4-FFF2-40B4-BE49-F238E27FC236}">
                  <a16:creationId xmlns:a16="http://schemas.microsoft.com/office/drawing/2014/main" id="{04E0EA75-DA0D-7E48-C3CB-FFFE8F237CDF}"/>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36" name="Group 35">
            <a:extLst>
              <a:ext uri="{FF2B5EF4-FFF2-40B4-BE49-F238E27FC236}">
                <a16:creationId xmlns:a16="http://schemas.microsoft.com/office/drawing/2014/main" id="{1F4670FD-7781-6154-96B9-6E8CD71E09DC}"/>
              </a:ext>
            </a:extLst>
          </p:cNvPr>
          <p:cNvGrpSpPr/>
          <p:nvPr/>
        </p:nvGrpSpPr>
        <p:grpSpPr>
          <a:xfrm>
            <a:off x="290101" y="4392073"/>
            <a:ext cx="5050286" cy="2313737"/>
            <a:chOff x="2274596" y="685796"/>
            <a:chExt cx="3570449" cy="1604203"/>
          </a:xfrm>
        </p:grpSpPr>
        <p:sp>
          <p:nvSpPr>
            <p:cNvPr id="37" name="Freeform: Shape 36">
              <a:extLst>
                <a:ext uri="{FF2B5EF4-FFF2-40B4-BE49-F238E27FC236}">
                  <a16:creationId xmlns:a16="http://schemas.microsoft.com/office/drawing/2014/main" id="{6963D06C-8EFC-932E-90F7-7C614AE2C885}"/>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38" name="Freeform: Shape 37">
              <a:extLst>
                <a:ext uri="{FF2B5EF4-FFF2-40B4-BE49-F238E27FC236}">
                  <a16:creationId xmlns:a16="http://schemas.microsoft.com/office/drawing/2014/main" id="{A713D896-1FB8-9AEF-1916-B863657C5031}"/>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39" name="TextBox 38">
            <a:extLst>
              <a:ext uri="{FF2B5EF4-FFF2-40B4-BE49-F238E27FC236}">
                <a16:creationId xmlns:a16="http://schemas.microsoft.com/office/drawing/2014/main" id="{6E21CA8B-C01E-9715-7866-3D554C49828C}"/>
              </a:ext>
            </a:extLst>
          </p:cNvPr>
          <p:cNvSpPr txBox="1"/>
          <p:nvPr/>
        </p:nvSpPr>
        <p:spPr>
          <a:xfrm>
            <a:off x="834814" y="2497295"/>
            <a:ext cx="3659385" cy="1107996"/>
          </a:xfrm>
          <a:prstGeom prst="rect">
            <a:avLst/>
          </a:prstGeom>
          <a:noFill/>
        </p:spPr>
        <p:txBody>
          <a:bodyPr wrap="square" rtlCol="0">
            <a:spAutoFit/>
          </a:bodyPr>
          <a:lstStyle/>
          <a:p>
            <a:pPr algn="ctr"/>
            <a:r>
              <a:rPr lang="en-US" sz="6600" b="1" dirty="0">
                <a:latin typeface="Bernard MT Condensed" panose="02050806060905020404" pitchFamily="18" charset="0"/>
                <a:cs typeface="Times New Roman" panose="02020603050405020304" pitchFamily="18" charset="0"/>
              </a:rPr>
              <a:t>Food</a:t>
            </a:r>
            <a:endParaRPr lang="en-PH" sz="6600" dirty="0">
              <a:latin typeface="Bernard MT Condensed" panose="02050806060905020404" pitchFamily="18" charset="0"/>
            </a:endParaRPr>
          </a:p>
        </p:txBody>
      </p:sp>
      <p:sp>
        <p:nvSpPr>
          <p:cNvPr id="40" name="TextBox 39">
            <a:extLst>
              <a:ext uri="{FF2B5EF4-FFF2-40B4-BE49-F238E27FC236}">
                <a16:creationId xmlns:a16="http://schemas.microsoft.com/office/drawing/2014/main" id="{BB1A748D-7E7A-4A04-C830-A319B7970A90}"/>
              </a:ext>
            </a:extLst>
          </p:cNvPr>
          <p:cNvSpPr txBox="1"/>
          <p:nvPr/>
        </p:nvSpPr>
        <p:spPr>
          <a:xfrm>
            <a:off x="1094928" y="4936031"/>
            <a:ext cx="3016508" cy="1107996"/>
          </a:xfrm>
          <a:prstGeom prst="rect">
            <a:avLst/>
          </a:prstGeom>
          <a:noFill/>
        </p:spPr>
        <p:txBody>
          <a:bodyPr wrap="square" rtlCol="0">
            <a:spAutoFit/>
          </a:bodyPr>
          <a:lstStyle/>
          <a:p>
            <a:pPr algn="ctr"/>
            <a:r>
              <a:rPr lang="en-PH" sz="6600" b="1" dirty="0">
                <a:effectLst/>
                <a:latin typeface="Bernard MT Condensed" panose="02050806060905020404" pitchFamily="18" charset="0"/>
                <a:ea typeface="Calibri" panose="020F0502020204030204" pitchFamily="34" charset="0"/>
                <a:cs typeface="Times New Roman" panose="02020603050405020304" pitchFamily="18" charset="0"/>
              </a:rPr>
              <a:t>Textile</a:t>
            </a:r>
            <a:endParaRPr lang="en-PH" sz="6600" dirty="0">
              <a:latin typeface="Bernard MT Condensed" panose="02050806060905020404" pitchFamily="18" charset="0"/>
            </a:endParaRPr>
          </a:p>
        </p:txBody>
      </p:sp>
      <p:grpSp>
        <p:nvGrpSpPr>
          <p:cNvPr id="251" name="Group 250">
            <a:extLst>
              <a:ext uri="{FF2B5EF4-FFF2-40B4-BE49-F238E27FC236}">
                <a16:creationId xmlns:a16="http://schemas.microsoft.com/office/drawing/2014/main" id="{2C1449B1-46DB-B8EE-93F2-67D016CF88EF}"/>
              </a:ext>
            </a:extLst>
          </p:cNvPr>
          <p:cNvGrpSpPr/>
          <p:nvPr/>
        </p:nvGrpSpPr>
        <p:grpSpPr>
          <a:xfrm>
            <a:off x="12630946" y="4442832"/>
            <a:ext cx="5760562" cy="2229242"/>
            <a:chOff x="6250637" y="416526"/>
            <a:chExt cx="4151376" cy="1512691"/>
          </a:xfrm>
        </p:grpSpPr>
        <p:grpSp>
          <p:nvGrpSpPr>
            <p:cNvPr id="252" name="Group 251">
              <a:extLst>
                <a:ext uri="{FF2B5EF4-FFF2-40B4-BE49-F238E27FC236}">
                  <a16:creationId xmlns:a16="http://schemas.microsoft.com/office/drawing/2014/main" id="{BC3EDEF6-67CD-A4F3-8450-A42B3E825D52}"/>
                </a:ext>
              </a:extLst>
            </p:cNvPr>
            <p:cNvGrpSpPr/>
            <p:nvPr/>
          </p:nvGrpSpPr>
          <p:grpSpPr>
            <a:xfrm>
              <a:off x="6250637" y="416526"/>
              <a:ext cx="4151376" cy="1512691"/>
              <a:chOff x="4885944" y="2638208"/>
              <a:chExt cx="3968837" cy="1567090"/>
            </a:xfrm>
          </p:grpSpPr>
          <p:sp>
            <p:nvSpPr>
              <p:cNvPr id="41" name="Rectangle: Top Corners Rounded 40">
                <a:extLst>
                  <a:ext uri="{FF2B5EF4-FFF2-40B4-BE49-F238E27FC236}">
                    <a16:creationId xmlns:a16="http://schemas.microsoft.com/office/drawing/2014/main" id="{BCD7054D-1C9C-4B21-8983-2A22815C6D9E}"/>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2" name="Freeform: Shape 41">
                <a:extLst>
                  <a:ext uri="{FF2B5EF4-FFF2-40B4-BE49-F238E27FC236}">
                    <a16:creationId xmlns:a16="http://schemas.microsoft.com/office/drawing/2014/main" id="{68A190A1-21CB-C0DC-4FDF-B8DE25E326F7}"/>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254" name="TextBox 253">
              <a:extLst>
                <a:ext uri="{FF2B5EF4-FFF2-40B4-BE49-F238E27FC236}">
                  <a16:creationId xmlns:a16="http://schemas.microsoft.com/office/drawing/2014/main" id="{8C40B352-912A-CF77-4D92-48B055F9B3DD}"/>
                </a:ext>
              </a:extLst>
            </p:cNvPr>
            <p:cNvSpPr txBox="1"/>
            <p:nvPr/>
          </p:nvSpPr>
          <p:spPr>
            <a:xfrm>
              <a:off x="6574250" y="480703"/>
              <a:ext cx="2914501" cy="1232198"/>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Air purification with ions, wastewater purification with nanobubbles or nanofiltration systems for heavy metals are some of its environmentally-friendly applications.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Nanocatalysts</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are also available to make chemical reactions more efficient and less polluting.</a:t>
              </a:r>
              <a:endParaRPr lang="en-PH" sz="1600" dirty="0">
                <a:latin typeface="Times New Roman" panose="02020603050405020304" pitchFamily="18"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D322172C-05F0-A9A8-504D-86E208E89762}"/>
              </a:ext>
            </a:extLst>
          </p:cNvPr>
          <p:cNvGrpSpPr/>
          <p:nvPr/>
        </p:nvGrpSpPr>
        <p:grpSpPr>
          <a:xfrm>
            <a:off x="12599724" y="2009030"/>
            <a:ext cx="5752631" cy="2244370"/>
            <a:chOff x="6250637" y="390050"/>
            <a:chExt cx="4151376" cy="1539167"/>
          </a:xfrm>
        </p:grpSpPr>
        <p:grpSp>
          <p:nvGrpSpPr>
            <p:cNvPr id="44" name="Group 43">
              <a:extLst>
                <a:ext uri="{FF2B5EF4-FFF2-40B4-BE49-F238E27FC236}">
                  <a16:creationId xmlns:a16="http://schemas.microsoft.com/office/drawing/2014/main" id="{F1F52668-A770-881A-8E38-BCE409B223BD}"/>
                </a:ext>
              </a:extLst>
            </p:cNvPr>
            <p:cNvGrpSpPr/>
            <p:nvPr/>
          </p:nvGrpSpPr>
          <p:grpSpPr>
            <a:xfrm>
              <a:off x="6250637" y="416526"/>
              <a:ext cx="4151376" cy="1512691"/>
              <a:chOff x="4885944" y="2638208"/>
              <a:chExt cx="3968837" cy="1567090"/>
            </a:xfrm>
          </p:grpSpPr>
          <p:sp>
            <p:nvSpPr>
              <p:cNvPr id="46" name="Rectangle: Top Corners Rounded 45">
                <a:extLst>
                  <a:ext uri="{FF2B5EF4-FFF2-40B4-BE49-F238E27FC236}">
                    <a16:creationId xmlns:a16="http://schemas.microsoft.com/office/drawing/2014/main" id="{B73E9651-838C-A1F9-7930-7DE0CE169DCE}"/>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7" name="Freeform: Shape 46">
                <a:extLst>
                  <a:ext uri="{FF2B5EF4-FFF2-40B4-BE49-F238E27FC236}">
                    <a16:creationId xmlns:a16="http://schemas.microsoft.com/office/drawing/2014/main" id="{885B23CB-C357-7523-44F1-C241241B2427}"/>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45" name="TextBox 44">
              <a:extLst>
                <a:ext uri="{FF2B5EF4-FFF2-40B4-BE49-F238E27FC236}">
                  <a16:creationId xmlns:a16="http://schemas.microsoft.com/office/drawing/2014/main" id="{E4818917-F05A-EF63-74B9-26A9DD4C005F}"/>
                </a:ext>
              </a:extLst>
            </p:cNvPr>
            <p:cNvSpPr txBox="1"/>
            <p:nvPr/>
          </p:nvSpPr>
          <p:spPr>
            <a:xfrm>
              <a:off x="6558016" y="390050"/>
              <a:ext cx="2997262" cy="1414170"/>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properties of some nanomaterials make them ideal for improving early diagnosis and treatment of neurodegenerative diseases or cancer. They are able to attack cancer cells selectively without harming other healthy cells. Some nanoparticles have also been used to enhance pharmaceutical products such as sunscreen.</a:t>
              </a:r>
              <a:endParaRPr lang="en-PH" sz="1600" dirty="0">
                <a:latin typeface="Times New Roman" panose="02020603050405020304" pitchFamily="18" charset="0"/>
                <a:cs typeface="Times New Roman" panose="02020603050405020304" pitchFamily="18" charset="0"/>
              </a:endParaRPr>
            </a:p>
          </p:txBody>
        </p:sp>
      </p:grpSp>
      <p:grpSp>
        <p:nvGrpSpPr>
          <p:cNvPr id="48" name="Group 47">
            <a:extLst>
              <a:ext uri="{FF2B5EF4-FFF2-40B4-BE49-F238E27FC236}">
                <a16:creationId xmlns:a16="http://schemas.microsoft.com/office/drawing/2014/main" id="{EF0FAFBB-FF73-9747-EBF6-521FFE38270F}"/>
              </a:ext>
            </a:extLst>
          </p:cNvPr>
          <p:cNvGrpSpPr/>
          <p:nvPr/>
        </p:nvGrpSpPr>
        <p:grpSpPr>
          <a:xfrm>
            <a:off x="12805656" y="1989998"/>
            <a:ext cx="5056172" cy="2278403"/>
            <a:chOff x="2274596" y="685796"/>
            <a:chExt cx="3570449" cy="1604203"/>
          </a:xfrm>
        </p:grpSpPr>
        <p:sp>
          <p:nvSpPr>
            <p:cNvPr id="49" name="Freeform: Shape 48">
              <a:extLst>
                <a:ext uri="{FF2B5EF4-FFF2-40B4-BE49-F238E27FC236}">
                  <a16:creationId xmlns:a16="http://schemas.microsoft.com/office/drawing/2014/main" id="{9FD2E86C-3FDB-A3D3-68B2-D5F351FDC9B2}"/>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50" name="Freeform: Shape 49">
              <a:extLst>
                <a:ext uri="{FF2B5EF4-FFF2-40B4-BE49-F238E27FC236}">
                  <a16:creationId xmlns:a16="http://schemas.microsoft.com/office/drawing/2014/main" id="{A43E1E7A-0D47-7850-56C1-D57C3D8E4E77}"/>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51" name="Group 50">
            <a:extLst>
              <a:ext uri="{FF2B5EF4-FFF2-40B4-BE49-F238E27FC236}">
                <a16:creationId xmlns:a16="http://schemas.microsoft.com/office/drawing/2014/main" id="{F2BDD535-9F5E-4730-5BE7-168F135B0E4E}"/>
              </a:ext>
            </a:extLst>
          </p:cNvPr>
          <p:cNvGrpSpPr/>
          <p:nvPr/>
        </p:nvGrpSpPr>
        <p:grpSpPr>
          <a:xfrm>
            <a:off x="12772645" y="4438902"/>
            <a:ext cx="5050286" cy="2313737"/>
            <a:chOff x="2274596" y="685796"/>
            <a:chExt cx="3570449" cy="1604203"/>
          </a:xfrm>
        </p:grpSpPr>
        <p:sp>
          <p:nvSpPr>
            <p:cNvPr id="52" name="Freeform: Shape 51">
              <a:extLst>
                <a:ext uri="{FF2B5EF4-FFF2-40B4-BE49-F238E27FC236}">
                  <a16:creationId xmlns:a16="http://schemas.microsoft.com/office/drawing/2014/main" id="{5A00395F-A216-56FD-ACA4-3E6B4972D653}"/>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53" name="Freeform: Shape 52">
              <a:extLst>
                <a:ext uri="{FF2B5EF4-FFF2-40B4-BE49-F238E27FC236}">
                  <a16:creationId xmlns:a16="http://schemas.microsoft.com/office/drawing/2014/main" id="{FE9E4807-7CFD-D0BB-BA57-BA9C15A94EC0}"/>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54" name="TextBox 53">
            <a:extLst>
              <a:ext uri="{FF2B5EF4-FFF2-40B4-BE49-F238E27FC236}">
                <a16:creationId xmlns:a16="http://schemas.microsoft.com/office/drawing/2014/main" id="{16A427B7-5EAF-E8C1-7EC2-290A9B48B9DF}"/>
              </a:ext>
            </a:extLst>
          </p:cNvPr>
          <p:cNvSpPr txBox="1"/>
          <p:nvPr/>
        </p:nvSpPr>
        <p:spPr>
          <a:xfrm>
            <a:off x="13255215" y="2735186"/>
            <a:ext cx="3659385" cy="830997"/>
          </a:xfrm>
          <a:prstGeom prst="rect">
            <a:avLst/>
          </a:prstGeom>
          <a:noFill/>
        </p:spPr>
        <p:txBody>
          <a:bodyPr wrap="square" rtlCol="0">
            <a:spAutoFit/>
          </a:bodyPr>
          <a:lstStyle/>
          <a:p>
            <a:pPr algn="ctr"/>
            <a:r>
              <a:rPr lang="en-US" sz="4800" b="1" dirty="0">
                <a:latin typeface="Bernard MT Condensed" panose="02050806060905020404" pitchFamily="18" charset="0"/>
                <a:cs typeface="Times New Roman" panose="02020603050405020304" pitchFamily="18" charset="0"/>
              </a:rPr>
              <a:t>Biomedicine</a:t>
            </a:r>
            <a:endParaRPr lang="en-PH" sz="4800" dirty="0">
              <a:latin typeface="Bernard MT Condensed" panose="02050806060905020404" pitchFamily="18" charset="0"/>
            </a:endParaRPr>
          </a:p>
        </p:txBody>
      </p:sp>
      <p:sp>
        <p:nvSpPr>
          <p:cNvPr id="55" name="TextBox 54">
            <a:extLst>
              <a:ext uri="{FF2B5EF4-FFF2-40B4-BE49-F238E27FC236}">
                <a16:creationId xmlns:a16="http://schemas.microsoft.com/office/drawing/2014/main" id="{970A9351-6158-BA27-1A1A-6C12293E6361}"/>
              </a:ext>
            </a:extLst>
          </p:cNvPr>
          <p:cNvSpPr txBox="1"/>
          <p:nvPr/>
        </p:nvSpPr>
        <p:spPr>
          <a:xfrm>
            <a:off x="13424696" y="5186527"/>
            <a:ext cx="3016508" cy="769441"/>
          </a:xfrm>
          <a:prstGeom prst="rect">
            <a:avLst/>
          </a:prstGeom>
          <a:noFill/>
        </p:spPr>
        <p:txBody>
          <a:bodyPr wrap="square" rtlCol="0">
            <a:spAutoFit/>
          </a:bodyPr>
          <a:lstStyle/>
          <a:p>
            <a:pPr algn="ctr"/>
            <a:r>
              <a:rPr lang="en-PH" sz="4400" b="1" dirty="0">
                <a:effectLst/>
                <a:latin typeface="Bernard MT Condensed" panose="02050806060905020404" pitchFamily="18" charset="0"/>
                <a:ea typeface="Calibri" panose="020F0502020204030204" pitchFamily="34" charset="0"/>
                <a:cs typeface="Times New Roman" panose="02020603050405020304" pitchFamily="18" charset="0"/>
              </a:rPr>
              <a:t>Environment</a:t>
            </a:r>
            <a:endParaRPr lang="en-PH" sz="4400" dirty="0">
              <a:latin typeface="Bernard MT Condensed" panose="02050806060905020404" pitchFamily="18" charset="0"/>
            </a:endParaRPr>
          </a:p>
        </p:txBody>
      </p:sp>
    </p:spTree>
    <p:extLst>
      <p:ext uri="{BB962C8B-B14F-4D97-AF65-F5344CB8AC3E}">
        <p14:creationId xmlns:p14="http://schemas.microsoft.com/office/powerpoint/2010/main" val="1391066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2" name="click.wav"/>
          </p:stSnd>
        </p:sndAc>
      </p:transition>
    </mc:Choice>
    <mc:Fallback>
      <p:transition spd="slow">
        <p:fade/>
        <p:sndAc>
          <p:stSnd>
            <p:snd r:embed="rId2"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25"/>
                                        </p:tgtEl>
                                        <p:attrNameLst>
                                          <p:attrName>style.visibility</p:attrName>
                                        </p:attrNameLst>
                                      </p:cBhvr>
                                      <p:to>
                                        <p:strVal val="visible"/>
                                      </p:to>
                                    </p:set>
                                    <p:animEffect transition="in" filter="barn(inVertical)">
                                      <p:cBhvr>
                                        <p:cTn id="15" dur="500"/>
                                        <p:tgtEl>
                                          <p:spTgt spid="225"/>
                                        </p:tgtEl>
                                      </p:cBhvr>
                                    </p:animEffect>
                                  </p:childTnLst>
                                </p:cTn>
                              </p:par>
                              <p:par>
                                <p:cTn id="16" presetID="2" presetClass="entr" presetSubtype="8" fill="hold" nodeType="withEffect">
                                  <p:stCondLst>
                                    <p:cond delay="0"/>
                                  </p:stCondLst>
                                  <p:childTnLst>
                                    <p:set>
                                      <p:cBhvr>
                                        <p:cTn id="17" dur="1" fill="hold">
                                          <p:stCondLst>
                                            <p:cond delay="0"/>
                                          </p:stCondLst>
                                        </p:cTn>
                                        <p:tgtEl>
                                          <p:spTgt spid="231"/>
                                        </p:tgtEl>
                                        <p:attrNameLst>
                                          <p:attrName>style.visibility</p:attrName>
                                        </p:attrNameLst>
                                      </p:cBhvr>
                                      <p:to>
                                        <p:strVal val="visible"/>
                                      </p:to>
                                    </p:set>
                                    <p:anim calcmode="lin" valueType="num">
                                      <p:cBhvr additive="base">
                                        <p:cTn id="18" dur="500" fill="hold"/>
                                        <p:tgtEl>
                                          <p:spTgt spid="231"/>
                                        </p:tgtEl>
                                        <p:attrNameLst>
                                          <p:attrName>ppt_x</p:attrName>
                                        </p:attrNameLst>
                                      </p:cBhvr>
                                      <p:tavLst>
                                        <p:tav tm="0">
                                          <p:val>
                                            <p:strVal val="0-#ppt_w/2"/>
                                          </p:val>
                                        </p:tav>
                                        <p:tav tm="100000">
                                          <p:val>
                                            <p:strVal val="#ppt_x"/>
                                          </p:val>
                                        </p:tav>
                                      </p:tavLst>
                                    </p:anim>
                                    <p:anim calcmode="lin" valueType="num">
                                      <p:cBhvr additive="base">
                                        <p:cTn id="19" dur="500" fill="hold"/>
                                        <p:tgtEl>
                                          <p:spTgt spid="23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226"/>
                                        </p:tgtEl>
                                        <p:attrNameLst>
                                          <p:attrName>style.visibility</p:attrName>
                                        </p:attrNameLst>
                                      </p:cBhvr>
                                      <p:to>
                                        <p:strVal val="visible"/>
                                      </p:to>
                                    </p:set>
                                    <p:anim calcmode="lin" valueType="num">
                                      <p:cBhvr additive="base">
                                        <p:cTn id="22" dur="500" fill="hold"/>
                                        <p:tgtEl>
                                          <p:spTgt spid="226"/>
                                        </p:tgtEl>
                                        <p:attrNameLst>
                                          <p:attrName>ppt_x</p:attrName>
                                        </p:attrNameLst>
                                      </p:cBhvr>
                                      <p:tavLst>
                                        <p:tav tm="0">
                                          <p:val>
                                            <p:strVal val="0-#ppt_w/2"/>
                                          </p:val>
                                        </p:tav>
                                        <p:tav tm="100000">
                                          <p:val>
                                            <p:strVal val="#ppt_x"/>
                                          </p:val>
                                        </p:tav>
                                      </p:tavLst>
                                    </p:anim>
                                    <p:anim calcmode="lin" valueType="num">
                                      <p:cBhvr additive="base">
                                        <p:cTn id="23" dur="500" fill="hold"/>
                                        <p:tgtEl>
                                          <p:spTgt spid="226"/>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0-#ppt_w/2"/>
                                          </p:val>
                                        </p:tav>
                                        <p:tav tm="100000">
                                          <p:val>
                                            <p:strVal val="#ppt_x"/>
                                          </p:val>
                                        </p:tav>
                                      </p:tavLst>
                                    </p:anim>
                                    <p:anim calcmode="lin" valueType="num">
                                      <p:cBhvr additive="base">
                                        <p:cTn id="31" dur="500" fill="hold"/>
                                        <p:tgtEl>
                                          <p:spTgt spid="39"/>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500" fill="hold"/>
                                        <p:tgtEl>
                                          <p:spTgt spid="40"/>
                                        </p:tgtEl>
                                        <p:attrNameLst>
                                          <p:attrName>ppt_x</p:attrName>
                                        </p:attrNameLst>
                                      </p:cBhvr>
                                      <p:tavLst>
                                        <p:tav tm="0">
                                          <p:val>
                                            <p:strVal val="0-#ppt_w/2"/>
                                          </p:val>
                                        </p:tav>
                                        <p:tav tm="100000">
                                          <p:val>
                                            <p:strVal val="#ppt_x"/>
                                          </p:val>
                                        </p:tav>
                                      </p:tavLst>
                                    </p:anim>
                                    <p:anim calcmode="lin" valueType="num">
                                      <p:cBhvr additive="base">
                                        <p:cTn id="35" dur="500" fill="hold"/>
                                        <p:tgtEl>
                                          <p:spTgt spid="40"/>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0-#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2.08333E-7 -2.96296E-6 L 0.39479 0.00394 " pathEditMode="relative" rAng="0" ptsTypes="AA">
                                      <p:cBhvr>
                                        <p:cTn id="43" dur="2000" fill="hold"/>
                                        <p:tgtEl>
                                          <p:spTgt spid="231"/>
                                        </p:tgtEl>
                                        <p:attrNameLst>
                                          <p:attrName>ppt_x</p:attrName>
                                          <p:attrName>ppt_y</p:attrName>
                                        </p:attrNameLst>
                                      </p:cBhvr>
                                      <p:rCtr x="19740" y="185"/>
                                    </p:animMotion>
                                  </p:childTnLst>
                                </p:cTn>
                              </p:par>
                            </p:childTnLst>
                          </p:cTn>
                        </p:par>
                      </p:childTnLst>
                    </p:cTn>
                  </p:par>
                  <p:par>
                    <p:cTn id="44" fill="hold">
                      <p:stCondLst>
                        <p:cond delay="indefinite"/>
                      </p:stCondLst>
                      <p:childTnLst>
                        <p:par>
                          <p:cTn id="45" fill="hold">
                            <p:stCondLst>
                              <p:cond delay="0"/>
                            </p:stCondLst>
                            <p:childTnLst>
                              <p:par>
                                <p:cTn id="46" presetID="63" presetClass="path" presetSubtype="0" accel="50000" decel="50000" fill="hold" nodeType="clickEffect">
                                  <p:stCondLst>
                                    <p:cond delay="0"/>
                                  </p:stCondLst>
                                  <p:childTnLst>
                                    <p:animMotion origin="layout" path="M 0.00235 -0.00093 L 0.39453 0.00625 " pathEditMode="relative" rAng="0" ptsTypes="AA">
                                      <p:cBhvr>
                                        <p:cTn id="47" dur="2000" fill="hold"/>
                                        <p:tgtEl>
                                          <p:spTgt spid="226"/>
                                        </p:tgtEl>
                                        <p:attrNameLst>
                                          <p:attrName>ppt_x</p:attrName>
                                          <p:attrName>ppt_y</p:attrName>
                                        </p:attrNameLst>
                                      </p:cBhvr>
                                      <p:rCtr x="19609"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5" grpId="0"/>
      <p:bldP spid="39"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614868" y="10521"/>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3389828410"/>
                  </p:ext>
                </p:extLst>
              </p:nvPr>
            </p:nvGraphicFramePr>
            <p:xfrm>
              <a:off x="4042509" y="3161340"/>
              <a:ext cx="2758232" cy="2117178"/>
            </p:xfrm>
            <a:graphic>
              <a:graphicData uri="http://schemas.microsoft.com/office/drawing/2017/model3d">
                <am3d:model3d r:embed="rId3">
                  <am3d:spPr>
                    <a:xfrm>
                      <a:off x="0" y="0"/>
                      <a:ext cx="2758232" cy="2117178"/>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9" y="3161340"/>
                <a:ext cx="2758232" cy="2117178"/>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816057" y="31177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4255116" y="31256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4213022" y="30238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789901" y="18000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736195" y="30341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5301305" y="18032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7250705" y="30113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804197" y="18029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816757" y="50309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4255816" y="50388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4213722" y="49370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790601" y="3713249"/>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736895" y="49473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5302005" y="37164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7251405" y="49245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6804897" y="37161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5218714" y="33789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3422988" y="33901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6598474" y="33237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5264976" y="5246420"/>
            <a:ext cx="1286745" cy="600164"/>
          </a:xfrm>
          <a:prstGeom prst="rect">
            <a:avLst/>
          </a:prstGeom>
          <a:noFill/>
        </p:spPr>
        <p:txBody>
          <a:bodyPr wrap="square" rtlCol="0">
            <a:spAutoFit/>
          </a:bodyPr>
          <a:lstStyle/>
          <a:p>
            <a:pPr algn="ctr"/>
            <a:r>
              <a:rPr lang="en-US"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3415513" y="5333181"/>
            <a:ext cx="1828852" cy="430887"/>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6467701" y="5260298"/>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219131" y="-40935"/>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6" name="Straight Connector 5">
            <a:extLst>
              <a:ext uri="{FF2B5EF4-FFF2-40B4-BE49-F238E27FC236}">
                <a16:creationId xmlns:a16="http://schemas.microsoft.com/office/drawing/2014/main" id="{04279E69-E5DE-55BA-CBE9-E88AB24E8919}"/>
              </a:ext>
            </a:extLst>
          </p:cNvPr>
          <p:cNvCxnSpPr>
            <a:cxnSpLocks/>
          </p:cNvCxnSpPr>
          <p:nvPr/>
        </p:nvCxnSpPr>
        <p:spPr>
          <a:xfrm flipV="1">
            <a:off x="322722" y="-998314"/>
            <a:ext cx="0" cy="66629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5DB80B-0124-F90E-217D-B6AB6631D31F}"/>
              </a:ext>
            </a:extLst>
          </p:cNvPr>
          <p:cNvSpPr txBox="1"/>
          <p:nvPr/>
        </p:nvSpPr>
        <p:spPr>
          <a:xfrm>
            <a:off x="13337952" y="18289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Uses and Functions</a:t>
            </a:r>
          </a:p>
        </p:txBody>
      </p:sp>
      <p:sp>
        <p:nvSpPr>
          <p:cNvPr id="225" name="TextBox 224">
            <a:extLst>
              <a:ext uri="{FF2B5EF4-FFF2-40B4-BE49-F238E27FC236}">
                <a16:creationId xmlns:a16="http://schemas.microsoft.com/office/drawing/2014/main" id="{B90BC8DA-0C1B-52C2-2F07-726D86E9EA55}"/>
              </a:ext>
            </a:extLst>
          </p:cNvPr>
          <p:cNvSpPr txBox="1"/>
          <p:nvPr/>
        </p:nvSpPr>
        <p:spPr>
          <a:xfrm>
            <a:off x="2451121" y="-1265328"/>
            <a:ext cx="7017680" cy="1200329"/>
          </a:xfrm>
          <a:prstGeom prst="rect">
            <a:avLst/>
          </a:prstGeom>
          <a:noFill/>
        </p:spPr>
        <p:txBody>
          <a:bodyPr wrap="square">
            <a:spAutoFit/>
          </a:bodyPr>
          <a:lstStyle/>
          <a:p>
            <a:pPr algn="ctr"/>
            <a:r>
              <a:rPr lang="en-US" dirty="0">
                <a:solidFill>
                  <a:srgbClr val="000000"/>
                </a:solidFill>
                <a:latin typeface="Amasis MT Pro" panose="02040504050005020304" pitchFamily="18" charset="0"/>
              </a:rPr>
              <a:t>The main goal of nanotechnology is to develop new substances, machines, and systems with special qualities and capabilities resulting from their tiny architectures. The following are some of the primary uses and applications of nanotechnology:</a:t>
            </a:r>
            <a:endParaRPr lang="en-PH" dirty="0">
              <a:latin typeface="Amasis MT Pro" panose="02040504050005020304" pitchFamily="18" charset="0"/>
            </a:endParaRPr>
          </a:p>
        </p:txBody>
      </p:sp>
      <p:cxnSp>
        <p:nvCxnSpPr>
          <p:cNvPr id="16" name="Straight Connector 15">
            <a:extLst>
              <a:ext uri="{FF2B5EF4-FFF2-40B4-BE49-F238E27FC236}">
                <a16:creationId xmlns:a16="http://schemas.microsoft.com/office/drawing/2014/main" id="{FE1C43CE-6149-D28F-C681-E3F003252837}"/>
              </a:ext>
            </a:extLst>
          </p:cNvPr>
          <p:cNvCxnSpPr/>
          <p:nvPr/>
        </p:nvCxnSpPr>
        <p:spPr>
          <a:xfrm>
            <a:off x="305156" y="226898"/>
            <a:ext cx="0" cy="576000"/>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02D3FF29-C2B5-E2CF-9877-BFE3DBAB65F3}"/>
              </a:ext>
            </a:extLst>
          </p:cNvPr>
          <p:cNvSpPr txBox="1"/>
          <p:nvPr/>
        </p:nvSpPr>
        <p:spPr>
          <a:xfrm>
            <a:off x="432091" y="249406"/>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Importance and Benefits</a:t>
            </a:r>
          </a:p>
        </p:txBody>
      </p:sp>
      <p:sp>
        <p:nvSpPr>
          <p:cNvPr id="18" name="TextBox 17">
            <a:extLst>
              <a:ext uri="{FF2B5EF4-FFF2-40B4-BE49-F238E27FC236}">
                <a16:creationId xmlns:a16="http://schemas.microsoft.com/office/drawing/2014/main" id="{CE9F7846-4F75-F999-673A-057253F10E6F}"/>
              </a:ext>
            </a:extLst>
          </p:cNvPr>
          <p:cNvSpPr txBox="1"/>
          <p:nvPr/>
        </p:nvSpPr>
        <p:spPr>
          <a:xfrm>
            <a:off x="777509" y="740553"/>
            <a:ext cx="10747781" cy="1569660"/>
          </a:xfrm>
          <a:prstGeom prst="rect">
            <a:avLst/>
          </a:prstGeom>
          <a:noFill/>
        </p:spPr>
        <p:txBody>
          <a:bodyPr wrap="square">
            <a:spAutoFit/>
          </a:bodyPr>
          <a:lstStyle/>
          <a:p>
            <a:pPr algn="ctr"/>
            <a:r>
              <a:rPr lang="en-US" sz="1600" dirty="0">
                <a:solidFill>
                  <a:srgbClr val="000000"/>
                </a:solidFill>
                <a:latin typeface="Amasis MT Pro" panose="02040504050005020304" pitchFamily="18" charset="0"/>
              </a:rPr>
              <a:t>The impact of nanotechnology extends from its medical, ethical, mental, and environmental applications, to fields such as engineering, biology, chemistry, computing, materials science, and communications. Major benefits of nanotechnology include improved manufacturing methods, water purification systems, energy systems, physical enhancement, nanomedicine, better food production methods, nutrition and large-scale infrastructure auto-fabrication. Nanotechnology's reduced size may allow for automation of tasks which were previously inaccessible due to physical restrictions, which in turn may reduce labor, land, or maintenance requirements placed on humans. </a:t>
            </a:r>
            <a:endParaRPr lang="en-PH" sz="1600" dirty="0">
              <a:latin typeface="Amasis MT Pro" panose="02040504050005020304" pitchFamily="18" charset="0"/>
            </a:endParaRPr>
          </a:p>
        </p:txBody>
      </p:sp>
      <p:grpSp>
        <p:nvGrpSpPr>
          <p:cNvPr id="19" name="Group 18">
            <a:extLst>
              <a:ext uri="{FF2B5EF4-FFF2-40B4-BE49-F238E27FC236}">
                <a16:creationId xmlns:a16="http://schemas.microsoft.com/office/drawing/2014/main" id="{C32152E0-2B7E-A2CE-B77B-9CE7170E1EAF}"/>
              </a:ext>
            </a:extLst>
          </p:cNvPr>
          <p:cNvGrpSpPr/>
          <p:nvPr/>
        </p:nvGrpSpPr>
        <p:grpSpPr>
          <a:xfrm>
            <a:off x="259294" y="3738974"/>
            <a:ext cx="654018" cy="667351"/>
            <a:chOff x="3152400" y="2111781"/>
            <a:chExt cx="654018" cy="667351"/>
          </a:xfrm>
        </p:grpSpPr>
        <p:sp>
          <p:nvSpPr>
            <p:cNvPr id="20" name="Oval 19">
              <a:extLst>
                <a:ext uri="{FF2B5EF4-FFF2-40B4-BE49-F238E27FC236}">
                  <a16:creationId xmlns:a16="http://schemas.microsoft.com/office/drawing/2014/main" id="{DBF06BCF-0D6F-45FD-CC50-DADCD1E398A5}"/>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accent2">
                    <a:lumMod val="50000"/>
                  </a:schemeClr>
                </a:solidFill>
              </a:endParaRPr>
            </a:p>
          </p:txBody>
        </p:sp>
        <p:sp>
          <p:nvSpPr>
            <p:cNvPr id="21" name="TextBox 20">
              <a:extLst>
                <a:ext uri="{FF2B5EF4-FFF2-40B4-BE49-F238E27FC236}">
                  <a16:creationId xmlns:a16="http://schemas.microsoft.com/office/drawing/2014/main" id="{62E42D18-3AB7-5653-20DC-943531E50BEE}"/>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2</a:t>
              </a:r>
            </a:p>
          </p:txBody>
        </p:sp>
      </p:grpSp>
      <p:grpSp>
        <p:nvGrpSpPr>
          <p:cNvPr id="22" name="Group 21">
            <a:extLst>
              <a:ext uri="{FF2B5EF4-FFF2-40B4-BE49-F238E27FC236}">
                <a16:creationId xmlns:a16="http://schemas.microsoft.com/office/drawing/2014/main" id="{536245E3-5686-9875-D08F-B74626745F5A}"/>
              </a:ext>
            </a:extLst>
          </p:cNvPr>
          <p:cNvGrpSpPr/>
          <p:nvPr/>
        </p:nvGrpSpPr>
        <p:grpSpPr>
          <a:xfrm>
            <a:off x="260868" y="2677704"/>
            <a:ext cx="654018" cy="667351"/>
            <a:chOff x="3152400" y="2111781"/>
            <a:chExt cx="654018" cy="667351"/>
          </a:xfrm>
        </p:grpSpPr>
        <p:sp>
          <p:nvSpPr>
            <p:cNvPr id="23" name="Oval 22">
              <a:extLst>
                <a:ext uri="{FF2B5EF4-FFF2-40B4-BE49-F238E27FC236}">
                  <a16:creationId xmlns:a16="http://schemas.microsoft.com/office/drawing/2014/main" id="{264648A9-05C3-A331-52FF-C5B7CD02B669}"/>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accent2">
                    <a:lumMod val="50000"/>
                  </a:schemeClr>
                </a:solidFill>
              </a:endParaRPr>
            </a:p>
          </p:txBody>
        </p:sp>
        <p:sp>
          <p:nvSpPr>
            <p:cNvPr id="24" name="TextBox 23">
              <a:extLst>
                <a:ext uri="{FF2B5EF4-FFF2-40B4-BE49-F238E27FC236}">
                  <a16:creationId xmlns:a16="http://schemas.microsoft.com/office/drawing/2014/main" id="{33A2A83B-6BF2-701C-9EA1-37A42F2937B1}"/>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1</a:t>
              </a:r>
            </a:p>
          </p:txBody>
        </p:sp>
      </p:grpSp>
      <p:grpSp>
        <p:nvGrpSpPr>
          <p:cNvPr id="25" name="Group 24">
            <a:extLst>
              <a:ext uri="{FF2B5EF4-FFF2-40B4-BE49-F238E27FC236}">
                <a16:creationId xmlns:a16="http://schemas.microsoft.com/office/drawing/2014/main" id="{5B5DF60E-DCDA-AC80-3B4F-9241564E9BD7}"/>
              </a:ext>
            </a:extLst>
          </p:cNvPr>
          <p:cNvGrpSpPr/>
          <p:nvPr/>
        </p:nvGrpSpPr>
        <p:grpSpPr>
          <a:xfrm>
            <a:off x="266222" y="4712325"/>
            <a:ext cx="654018" cy="667351"/>
            <a:chOff x="3152400" y="2111781"/>
            <a:chExt cx="654018" cy="667351"/>
          </a:xfrm>
        </p:grpSpPr>
        <p:sp>
          <p:nvSpPr>
            <p:cNvPr id="26" name="Oval 25">
              <a:extLst>
                <a:ext uri="{FF2B5EF4-FFF2-40B4-BE49-F238E27FC236}">
                  <a16:creationId xmlns:a16="http://schemas.microsoft.com/office/drawing/2014/main" id="{0541B1F1-352D-B8F7-BA60-3F34012DA27E}"/>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accent2">
                    <a:lumMod val="50000"/>
                  </a:schemeClr>
                </a:solidFill>
              </a:endParaRPr>
            </a:p>
          </p:txBody>
        </p:sp>
        <p:sp>
          <p:nvSpPr>
            <p:cNvPr id="27" name="TextBox 26">
              <a:extLst>
                <a:ext uri="{FF2B5EF4-FFF2-40B4-BE49-F238E27FC236}">
                  <a16:creationId xmlns:a16="http://schemas.microsoft.com/office/drawing/2014/main" id="{71BD04ED-C364-5F00-6020-4DD952C274DC}"/>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3</a:t>
              </a:r>
            </a:p>
          </p:txBody>
        </p:sp>
      </p:grpSp>
      <p:grpSp>
        <p:nvGrpSpPr>
          <p:cNvPr id="28" name="Group 27">
            <a:extLst>
              <a:ext uri="{FF2B5EF4-FFF2-40B4-BE49-F238E27FC236}">
                <a16:creationId xmlns:a16="http://schemas.microsoft.com/office/drawing/2014/main" id="{AEA5E93C-BA04-A58C-6ECC-C4D5BA4DF8E8}"/>
              </a:ext>
            </a:extLst>
          </p:cNvPr>
          <p:cNvGrpSpPr/>
          <p:nvPr/>
        </p:nvGrpSpPr>
        <p:grpSpPr>
          <a:xfrm>
            <a:off x="258600" y="5806277"/>
            <a:ext cx="654018" cy="667351"/>
            <a:chOff x="3152400" y="2111781"/>
            <a:chExt cx="654018" cy="667351"/>
          </a:xfrm>
        </p:grpSpPr>
        <p:sp>
          <p:nvSpPr>
            <p:cNvPr id="29" name="Oval 28">
              <a:extLst>
                <a:ext uri="{FF2B5EF4-FFF2-40B4-BE49-F238E27FC236}">
                  <a16:creationId xmlns:a16="http://schemas.microsoft.com/office/drawing/2014/main" id="{C4266F86-D155-A79B-B0D6-246E41577185}"/>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accent2">
                    <a:lumMod val="50000"/>
                  </a:schemeClr>
                </a:solidFill>
              </a:endParaRPr>
            </a:p>
          </p:txBody>
        </p:sp>
        <p:sp>
          <p:nvSpPr>
            <p:cNvPr id="30" name="TextBox 29">
              <a:extLst>
                <a:ext uri="{FF2B5EF4-FFF2-40B4-BE49-F238E27FC236}">
                  <a16:creationId xmlns:a16="http://schemas.microsoft.com/office/drawing/2014/main" id="{A20313BC-0FD5-A789-DE80-B5E5DF91844A}"/>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4</a:t>
              </a:r>
            </a:p>
          </p:txBody>
        </p:sp>
      </p:grpSp>
      <p:sp>
        <p:nvSpPr>
          <p:cNvPr id="31" name="TextBox 30">
            <a:extLst>
              <a:ext uri="{FF2B5EF4-FFF2-40B4-BE49-F238E27FC236}">
                <a16:creationId xmlns:a16="http://schemas.microsoft.com/office/drawing/2014/main" id="{71DC5168-D063-34FF-9C98-9A8365A4C251}"/>
              </a:ext>
            </a:extLst>
          </p:cNvPr>
          <p:cNvSpPr txBox="1"/>
          <p:nvPr/>
        </p:nvSpPr>
        <p:spPr>
          <a:xfrm>
            <a:off x="1106752" y="2354090"/>
            <a:ext cx="10818331" cy="1169551"/>
          </a:xfrm>
          <a:prstGeom prst="rect">
            <a:avLst/>
          </a:prstGeom>
          <a:noFill/>
        </p:spPr>
        <p:txBody>
          <a:bodyPr wrap="square" rtlCol="0">
            <a:spAutoFit/>
          </a:bodyPr>
          <a:lstStyle/>
          <a:p>
            <a:pPr algn="ctr"/>
            <a:r>
              <a:rPr lang="en-US" sz="1400" b="1" dirty="0">
                <a:latin typeface="Amasis MT Pro" panose="02040504050005020304" pitchFamily="18" charset="0"/>
                <a:ea typeface="Tahoma" panose="020B0604030504040204" pitchFamily="34" charset="0"/>
                <a:cs typeface="Tahoma" panose="020B0604030504040204" pitchFamily="34" charset="0"/>
              </a:rPr>
              <a:t>Medical</a:t>
            </a:r>
          </a:p>
          <a:p>
            <a:pPr algn="just"/>
            <a:r>
              <a:rPr lang="en-US" sz="1400" dirty="0">
                <a:latin typeface="Amasis MT Pro" panose="02040504050005020304" pitchFamily="18" charset="0"/>
                <a:ea typeface="Tahoma" panose="020B0604030504040204" pitchFamily="34" charset="0"/>
                <a:cs typeface="Tahoma" panose="020B0604030504040204" pitchFamily="34" charset="0"/>
              </a:rPr>
              <a:t>Nanotechnology has extensive application as nanomedicine in the medical field. Some nanoparticles have possible applications in novel diagnostic instruments, imagery and methodologies, targeted medicinal products, pharmaceutical products, biomedical implants, and tissue engineering. Today treatments of high toxicity can be administered with improved safety using nanotechnology, such as chemotherapeutic cancer drugs.</a:t>
            </a:r>
          </a:p>
        </p:txBody>
      </p:sp>
      <p:sp>
        <p:nvSpPr>
          <p:cNvPr id="224" name="TextBox 223">
            <a:extLst>
              <a:ext uri="{FF2B5EF4-FFF2-40B4-BE49-F238E27FC236}">
                <a16:creationId xmlns:a16="http://schemas.microsoft.com/office/drawing/2014/main" id="{71695BF6-5D69-B85D-35FC-8F85F9148FC3}"/>
              </a:ext>
            </a:extLst>
          </p:cNvPr>
          <p:cNvSpPr txBox="1"/>
          <p:nvPr/>
        </p:nvSpPr>
        <p:spPr>
          <a:xfrm>
            <a:off x="1133304" y="3388126"/>
            <a:ext cx="10735643" cy="954107"/>
          </a:xfrm>
          <a:prstGeom prst="rect">
            <a:avLst/>
          </a:prstGeom>
          <a:noFill/>
        </p:spPr>
        <p:txBody>
          <a:bodyPr wrap="square" rtlCol="0">
            <a:spAutoFit/>
          </a:bodyPr>
          <a:lstStyle/>
          <a:p>
            <a:pPr algn="ctr"/>
            <a:r>
              <a:rPr lang="en-US" sz="1400" b="1" dirty="0">
                <a:latin typeface="Amasis MT Pro" panose="02040504050005020304" pitchFamily="18" charset="0"/>
                <a:ea typeface="Tahoma" panose="020B0604030504040204" pitchFamily="34" charset="0"/>
                <a:cs typeface="Tahoma" panose="020B0604030504040204" pitchFamily="34" charset="0"/>
              </a:rPr>
              <a:t>Ethical</a:t>
            </a:r>
          </a:p>
          <a:p>
            <a:pPr algn="just"/>
            <a:r>
              <a:rPr lang="en-US" sz="1400" dirty="0">
                <a:latin typeface="Amasis MT Pro" panose="02040504050005020304" pitchFamily="18" charset="0"/>
                <a:ea typeface="Tahoma" panose="020B0604030504040204" pitchFamily="34" charset="0"/>
                <a:cs typeface="Tahoma" panose="020B0604030504040204" pitchFamily="34" charset="0"/>
              </a:rPr>
              <a:t>Considering the significant risks associated with nanotechnology, it is crucial to thoroughly evaluate its potential repercussions. While it is possible that nanotechnology may not reach the level of advancement anticipated by its proponents, it is prudent to proactively address any ethical concerns that may arise before the technology becomes firmly established in society.</a:t>
            </a:r>
          </a:p>
        </p:txBody>
      </p:sp>
      <p:sp>
        <p:nvSpPr>
          <p:cNvPr id="251" name="TextBox 250">
            <a:extLst>
              <a:ext uri="{FF2B5EF4-FFF2-40B4-BE49-F238E27FC236}">
                <a16:creationId xmlns:a16="http://schemas.microsoft.com/office/drawing/2014/main" id="{ED975953-630C-F2FF-8C9D-4BD39124C30C}"/>
              </a:ext>
            </a:extLst>
          </p:cNvPr>
          <p:cNvSpPr txBox="1"/>
          <p:nvPr/>
        </p:nvSpPr>
        <p:spPr>
          <a:xfrm>
            <a:off x="1142425" y="4307478"/>
            <a:ext cx="10818591" cy="1169551"/>
          </a:xfrm>
          <a:prstGeom prst="rect">
            <a:avLst/>
          </a:prstGeom>
          <a:noFill/>
        </p:spPr>
        <p:txBody>
          <a:bodyPr wrap="square" rtlCol="0">
            <a:spAutoFit/>
          </a:bodyPr>
          <a:lstStyle/>
          <a:p>
            <a:pPr algn="ctr"/>
            <a:r>
              <a:rPr lang="en-US" sz="1400" b="1" dirty="0">
                <a:latin typeface="Amasis MT Pro" panose="02040504050005020304" pitchFamily="18" charset="0"/>
                <a:ea typeface="Tahoma" panose="020B0604030504040204" pitchFamily="34" charset="0"/>
                <a:cs typeface="Tahoma" panose="020B0604030504040204" pitchFamily="34" charset="0"/>
              </a:rPr>
              <a:t>Mental</a:t>
            </a:r>
          </a:p>
          <a:p>
            <a:pPr algn="just"/>
            <a:r>
              <a:rPr lang="en-US" sz="1400" dirty="0">
                <a:latin typeface="Amasis MT Pro" panose="02040504050005020304" pitchFamily="18" charset="0"/>
                <a:ea typeface="Tahoma" panose="020B0604030504040204" pitchFamily="34" charset="0"/>
                <a:cs typeface="Tahoma" panose="020B0604030504040204" pitchFamily="34" charset="0"/>
              </a:rPr>
              <a:t>Nanotechnology can potentially have both positive and negative impacts on mental health. On the positive side, nanotechnology-based advancements in diagnostics and treatment options can lead to more effective and personalized approaches for mental health disorders. However, it is essential to consider the potential risks and ethical implications associated with nanotechnology. The use of nanomaterials in brain interfaces or implants raises concerns regarding long-term safety, privacy, and the potential for unintended consequences.</a:t>
            </a:r>
          </a:p>
        </p:txBody>
      </p:sp>
      <p:sp>
        <p:nvSpPr>
          <p:cNvPr id="252" name="TextBox 251">
            <a:extLst>
              <a:ext uri="{FF2B5EF4-FFF2-40B4-BE49-F238E27FC236}">
                <a16:creationId xmlns:a16="http://schemas.microsoft.com/office/drawing/2014/main" id="{365F2727-6D1C-9625-9739-206A15D59146}"/>
              </a:ext>
            </a:extLst>
          </p:cNvPr>
          <p:cNvSpPr txBox="1"/>
          <p:nvPr/>
        </p:nvSpPr>
        <p:spPr>
          <a:xfrm>
            <a:off x="1194688" y="5481231"/>
            <a:ext cx="10759972" cy="1384995"/>
          </a:xfrm>
          <a:prstGeom prst="rect">
            <a:avLst/>
          </a:prstGeom>
          <a:noFill/>
        </p:spPr>
        <p:txBody>
          <a:bodyPr wrap="square" rtlCol="0">
            <a:spAutoFit/>
          </a:bodyPr>
          <a:lstStyle/>
          <a:p>
            <a:pPr algn="ctr"/>
            <a:r>
              <a:rPr lang="en-US" sz="1400" b="1" dirty="0">
                <a:solidFill>
                  <a:srgbClr val="000000"/>
                </a:solidFill>
                <a:latin typeface="Amasis MT Pro" panose="02040504050005020304" pitchFamily="18" charset="0"/>
              </a:rPr>
              <a:t>Environmental</a:t>
            </a:r>
          </a:p>
          <a:p>
            <a:pPr algn="just"/>
            <a:r>
              <a:rPr lang="en-US" sz="1400" dirty="0">
                <a:solidFill>
                  <a:srgbClr val="000000"/>
                </a:solidFill>
                <a:latin typeface="Amasis MT Pro" panose="02040504050005020304" pitchFamily="18" charset="0"/>
              </a:rPr>
              <a:t>The environmental impact of nanotechnology is the possible effects that the use of nanotechnological materials and devices will have on the environment. As nanotechnology is an emerging field, there is debate regarding to what extent industrial and commercial use of nanomaterials will affect organisms and ecosystems. Nanotechnology's environmental impact can be split into two aspects: the potential for nanotechnological innovations to help improve the environment, and the possibly novel type of pollution that nanotechnological materials might cause if released into the environment.</a:t>
            </a:r>
          </a:p>
        </p:txBody>
      </p:sp>
      <p:sp>
        <p:nvSpPr>
          <p:cNvPr id="52" name="TextBox 51">
            <a:extLst>
              <a:ext uri="{FF2B5EF4-FFF2-40B4-BE49-F238E27FC236}">
                <a16:creationId xmlns:a16="http://schemas.microsoft.com/office/drawing/2014/main" id="{63EA85B8-022C-58AD-5B9E-86B3C92761B0}"/>
              </a:ext>
            </a:extLst>
          </p:cNvPr>
          <p:cNvSpPr txBox="1"/>
          <p:nvPr/>
        </p:nvSpPr>
        <p:spPr>
          <a:xfrm>
            <a:off x="6737072" y="-1496106"/>
            <a:ext cx="5784530" cy="1384995"/>
          </a:xfrm>
          <a:prstGeom prst="rect">
            <a:avLst/>
          </a:prstGeom>
          <a:noFill/>
        </p:spPr>
        <p:txBody>
          <a:bodyPr wrap="square" rtlCol="0">
            <a:spAutoFit/>
          </a:bodyPr>
          <a:lstStyle/>
          <a:p>
            <a:r>
              <a:rPr lang="en-US" sz="2800" spc="1500" dirty="0">
                <a:solidFill>
                  <a:schemeClr val="bg1"/>
                </a:solidFill>
                <a:latin typeface="Pristina" panose="03060402040406080204" pitchFamily="66" charset="0"/>
              </a:rPr>
              <a:t>Literature Reviews and Supporting Information</a:t>
            </a:r>
            <a:endParaRPr lang="en-PH" sz="2800" spc="1500" dirty="0">
              <a:solidFill>
                <a:schemeClr val="bg1"/>
              </a:solidFill>
              <a:latin typeface="Pristina" panose="03060402040406080204" pitchFamily="66" charset="0"/>
            </a:endParaRPr>
          </a:p>
        </p:txBody>
      </p:sp>
      <p:sp>
        <p:nvSpPr>
          <p:cNvPr id="53" name="Rectangle 52">
            <a:extLst>
              <a:ext uri="{FF2B5EF4-FFF2-40B4-BE49-F238E27FC236}">
                <a16:creationId xmlns:a16="http://schemas.microsoft.com/office/drawing/2014/main" id="{CF02B687-B90E-6D3E-D0B0-9828855DA8B2}"/>
              </a:ext>
            </a:extLst>
          </p:cNvPr>
          <p:cNvSpPr/>
          <p:nvPr/>
        </p:nvSpPr>
        <p:spPr>
          <a:xfrm>
            <a:off x="-6037186" y="289542"/>
            <a:ext cx="5805158" cy="2175718"/>
          </a:xfrm>
          <a:prstGeom prst="rect">
            <a:avLst/>
          </a:prstGeom>
          <a:solidFill>
            <a:srgbClr val="381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4" name="TextBox 53">
            <a:extLst>
              <a:ext uri="{FF2B5EF4-FFF2-40B4-BE49-F238E27FC236}">
                <a16:creationId xmlns:a16="http://schemas.microsoft.com/office/drawing/2014/main" id="{2F214E1C-8BB8-D9E7-E4AF-48FFC78D89C1}"/>
              </a:ext>
            </a:extLst>
          </p:cNvPr>
          <p:cNvSpPr txBox="1"/>
          <p:nvPr/>
        </p:nvSpPr>
        <p:spPr>
          <a:xfrm>
            <a:off x="-5825121" y="457307"/>
            <a:ext cx="5296774" cy="1815882"/>
          </a:xfrm>
          <a:prstGeom prst="rect">
            <a:avLst/>
          </a:prstGeom>
          <a:noFill/>
        </p:spPr>
        <p:txBody>
          <a:bodyPr wrap="square" rtlCol="0">
            <a:spAutoFit/>
          </a:bodyPr>
          <a:lstStyle/>
          <a:p>
            <a:pPr algn="just"/>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Nanotechnology is a multidisciplinary field that includes a vast and diverse array of devices that derived from engineering, physics, chemistry, and biology leading to the development of structures, devices and systems that have novel functional properties by size ranging between 1 and 100 nm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Neethirajan</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and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Jayas</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2010;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Borm</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et al, 2006;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Ducan</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2011). Nanotechnology involves the manipulation of materials at nanometer sizes leading to the fabrication of nanodevices to enhance their performance. </a:t>
            </a:r>
          </a:p>
        </p:txBody>
      </p:sp>
      <p:grpSp>
        <p:nvGrpSpPr>
          <p:cNvPr id="61" name="Group 60">
            <a:extLst>
              <a:ext uri="{FF2B5EF4-FFF2-40B4-BE49-F238E27FC236}">
                <a16:creationId xmlns:a16="http://schemas.microsoft.com/office/drawing/2014/main" id="{8413F205-E09F-AC80-26B5-F5C6E22554C3}"/>
              </a:ext>
            </a:extLst>
          </p:cNvPr>
          <p:cNvGrpSpPr/>
          <p:nvPr/>
        </p:nvGrpSpPr>
        <p:grpSpPr>
          <a:xfrm>
            <a:off x="12842041" y="4362408"/>
            <a:ext cx="5760562" cy="2229242"/>
            <a:chOff x="6250637" y="416526"/>
            <a:chExt cx="4151376" cy="1512691"/>
          </a:xfrm>
        </p:grpSpPr>
        <p:grpSp>
          <p:nvGrpSpPr>
            <p:cNvPr id="62" name="Group 61">
              <a:extLst>
                <a:ext uri="{FF2B5EF4-FFF2-40B4-BE49-F238E27FC236}">
                  <a16:creationId xmlns:a16="http://schemas.microsoft.com/office/drawing/2014/main" id="{FA0D2599-2B6A-9233-3146-1DF3719A344E}"/>
                </a:ext>
              </a:extLst>
            </p:cNvPr>
            <p:cNvGrpSpPr/>
            <p:nvPr/>
          </p:nvGrpSpPr>
          <p:grpSpPr>
            <a:xfrm>
              <a:off x="6250637" y="416526"/>
              <a:ext cx="4151376" cy="1512691"/>
              <a:chOff x="4885944" y="2638208"/>
              <a:chExt cx="3968837" cy="1567090"/>
            </a:xfrm>
          </p:grpSpPr>
          <p:sp>
            <p:nvSpPr>
              <p:cNvPr id="275" name="Rectangle: Top Corners Rounded 274">
                <a:extLst>
                  <a:ext uri="{FF2B5EF4-FFF2-40B4-BE49-F238E27FC236}">
                    <a16:creationId xmlns:a16="http://schemas.microsoft.com/office/drawing/2014/main" id="{5BAEA750-78F0-FDB1-382D-8A08BA36EA4D}"/>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76" name="Freeform: Shape 275">
                <a:extLst>
                  <a:ext uri="{FF2B5EF4-FFF2-40B4-BE49-F238E27FC236}">
                    <a16:creationId xmlns:a16="http://schemas.microsoft.com/office/drawing/2014/main" id="{14D8CB3A-E897-F94C-1C01-4E3652B5406C}"/>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273" name="TextBox 272">
              <a:extLst>
                <a:ext uri="{FF2B5EF4-FFF2-40B4-BE49-F238E27FC236}">
                  <a16:creationId xmlns:a16="http://schemas.microsoft.com/office/drawing/2014/main" id="{841B7A47-F6AA-41E1-11F5-2804FB8D2755}"/>
                </a:ext>
              </a:extLst>
            </p:cNvPr>
            <p:cNvSpPr txBox="1"/>
            <p:nvPr/>
          </p:nvSpPr>
          <p:spPr>
            <a:xfrm>
              <a:off x="6574250" y="480703"/>
              <a:ext cx="2914501" cy="898043"/>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Nanotechnology makes it possible to develop smart fabrics that don't stain nor wrinkle, as well as stronger, lighter and more durable materials to make motorcycle helmets or sports equipment.</a:t>
              </a:r>
              <a:endParaRPr lang="en-PH" sz="1600" dirty="0">
                <a:latin typeface="Times New Roman" panose="02020603050405020304" pitchFamily="18" charset="0"/>
                <a:cs typeface="Times New Roman" panose="02020603050405020304" pitchFamily="18" charset="0"/>
              </a:endParaRPr>
            </a:p>
          </p:txBody>
        </p:sp>
      </p:grpSp>
      <p:grpSp>
        <p:nvGrpSpPr>
          <p:cNvPr id="277" name="Group 276">
            <a:extLst>
              <a:ext uri="{FF2B5EF4-FFF2-40B4-BE49-F238E27FC236}">
                <a16:creationId xmlns:a16="http://schemas.microsoft.com/office/drawing/2014/main" id="{8CE61C01-5076-A211-3C3E-677CE0EE883D}"/>
              </a:ext>
            </a:extLst>
          </p:cNvPr>
          <p:cNvGrpSpPr/>
          <p:nvPr/>
        </p:nvGrpSpPr>
        <p:grpSpPr>
          <a:xfrm>
            <a:off x="12807741" y="1912425"/>
            <a:ext cx="5752631" cy="2244370"/>
            <a:chOff x="6250637" y="390050"/>
            <a:chExt cx="4151376" cy="1539167"/>
          </a:xfrm>
        </p:grpSpPr>
        <p:grpSp>
          <p:nvGrpSpPr>
            <p:cNvPr id="278" name="Group 277">
              <a:extLst>
                <a:ext uri="{FF2B5EF4-FFF2-40B4-BE49-F238E27FC236}">
                  <a16:creationId xmlns:a16="http://schemas.microsoft.com/office/drawing/2014/main" id="{DCF5727C-471E-8E92-8A68-E8BE1EE7E64E}"/>
                </a:ext>
              </a:extLst>
            </p:cNvPr>
            <p:cNvGrpSpPr/>
            <p:nvPr/>
          </p:nvGrpSpPr>
          <p:grpSpPr>
            <a:xfrm>
              <a:off x="6250637" y="416526"/>
              <a:ext cx="4151376" cy="1512691"/>
              <a:chOff x="4885944" y="2638208"/>
              <a:chExt cx="3968837" cy="1567090"/>
            </a:xfrm>
          </p:grpSpPr>
          <p:sp>
            <p:nvSpPr>
              <p:cNvPr id="280" name="Rectangle: Top Corners Rounded 279">
                <a:extLst>
                  <a:ext uri="{FF2B5EF4-FFF2-40B4-BE49-F238E27FC236}">
                    <a16:creationId xmlns:a16="http://schemas.microsoft.com/office/drawing/2014/main" id="{51EA74C1-CC52-10B1-3915-52B0879581BA}"/>
                  </a:ext>
                </a:extLst>
              </p:cNvPr>
              <p:cNvSpPr/>
              <p:nvPr/>
            </p:nvSpPr>
            <p:spPr>
              <a:xfrm rot="5400000">
                <a:off x="6092678" y="1431474"/>
                <a:ext cx="1555369" cy="3968837"/>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81" name="Freeform: Shape 280">
                <a:extLst>
                  <a:ext uri="{FF2B5EF4-FFF2-40B4-BE49-F238E27FC236}">
                    <a16:creationId xmlns:a16="http://schemas.microsoft.com/office/drawing/2014/main" id="{9F9CE482-A074-969E-BD1E-966EA2F10A64}"/>
                  </a:ext>
                </a:extLst>
              </p:cNvPr>
              <p:cNvSpPr/>
              <p:nvPr/>
            </p:nvSpPr>
            <p:spPr>
              <a:xfrm rot="5400000">
                <a:off x="7649412" y="3024702"/>
                <a:ext cx="1555369" cy="805824"/>
              </a:xfrm>
              <a:custGeom>
                <a:avLst/>
                <a:gdLst>
                  <a:gd name="connsiteX0" fmla="*/ 0 w 1555369"/>
                  <a:gd name="connsiteY0" fmla="*/ 619372 h 619372"/>
                  <a:gd name="connsiteX1" fmla="*/ 0 w 1555369"/>
                  <a:gd name="connsiteY1" fmla="*/ 259233 h 619372"/>
                  <a:gd name="connsiteX2" fmla="*/ 259233 w 1555369"/>
                  <a:gd name="connsiteY2" fmla="*/ 0 h 619372"/>
                  <a:gd name="connsiteX3" fmla="*/ 1296136 w 1555369"/>
                  <a:gd name="connsiteY3" fmla="*/ 0 h 619372"/>
                  <a:gd name="connsiteX4" fmla="*/ 1555369 w 1555369"/>
                  <a:gd name="connsiteY4" fmla="*/ 259233 h 619372"/>
                  <a:gd name="connsiteX5" fmla="*/ 1555369 w 1555369"/>
                  <a:gd name="connsiteY5" fmla="*/ 619372 h 61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369" h="619372">
                    <a:moveTo>
                      <a:pt x="0" y="619372"/>
                    </a:moveTo>
                    <a:lnTo>
                      <a:pt x="0" y="259233"/>
                    </a:lnTo>
                    <a:cubicBezTo>
                      <a:pt x="0" y="116063"/>
                      <a:pt x="116063" y="0"/>
                      <a:pt x="259233" y="0"/>
                    </a:cubicBezTo>
                    <a:lnTo>
                      <a:pt x="1296136" y="0"/>
                    </a:lnTo>
                    <a:cubicBezTo>
                      <a:pt x="1439306" y="0"/>
                      <a:pt x="1555369" y="116063"/>
                      <a:pt x="1555369" y="259233"/>
                    </a:cubicBezTo>
                    <a:lnTo>
                      <a:pt x="1555369" y="61937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279" name="TextBox 278">
              <a:extLst>
                <a:ext uri="{FF2B5EF4-FFF2-40B4-BE49-F238E27FC236}">
                  <a16:creationId xmlns:a16="http://schemas.microsoft.com/office/drawing/2014/main" id="{4708FA98-5280-8B9D-58AC-7D91F3E73698}"/>
                </a:ext>
              </a:extLst>
            </p:cNvPr>
            <p:cNvSpPr txBox="1"/>
            <p:nvPr/>
          </p:nvSpPr>
          <p:spPr>
            <a:xfrm>
              <a:off x="6558016" y="390050"/>
              <a:ext cx="2997262" cy="1076457"/>
            </a:xfrm>
            <a:prstGeom prst="rect">
              <a:avLst/>
            </a:prstGeom>
            <a:noFill/>
          </p:spPr>
          <p:txBody>
            <a:bodyPr wrap="square" rtlCol="0">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this field,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nanobiosensors</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could be used to detect the presence of pathogens in food or nanocomposites to improve food production by increasing mechanical and thermal resistance and decreasing oxygen transfer in packaged products.</a:t>
              </a:r>
              <a:endParaRPr lang="en-PH" sz="1600" dirty="0">
                <a:latin typeface="Times New Roman" panose="02020603050405020304" pitchFamily="18" charset="0"/>
                <a:cs typeface="Times New Roman" panose="02020603050405020304" pitchFamily="18" charset="0"/>
              </a:endParaRPr>
            </a:p>
          </p:txBody>
        </p:sp>
      </p:grpSp>
      <p:grpSp>
        <p:nvGrpSpPr>
          <p:cNvPr id="282" name="Group 281">
            <a:extLst>
              <a:ext uri="{FF2B5EF4-FFF2-40B4-BE49-F238E27FC236}">
                <a16:creationId xmlns:a16="http://schemas.microsoft.com/office/drawing/2014/main" id="{41716E6D-C706-2B74-4DEA-56A226850E7F}"/>
              </a:ext>
            </a:extLst>
          </p:cNvPr>
          <p:cNvGrpSpPr/>
          <p:nvPr/>
        </p:nvGrpSpPr>
        <p:grpSpPr>
          <a:xfrm>
            <a:off x="12983477" y="1907525"/>
            <a:ext cx="5056172" cy="2278403"/>
            <a:chOff x="2274596" y="685796"/>
            <a:chExt cx="3570449" cy="1604203"/>
          </a:xfrm>
        </p:grpSpPr>
        <p:sp>
          <p:nvSpPr>
            <p:cNvPr id="283" name="Freeform: Shape 282">
              <a:extLst>
                <a:ext uri="{FF2B5EF4-FFF2-40B4-BE49-F238E27FC236}">
                  <a16:creationId xmlns:a16="http://schemas.microsoft.com/office/drawing/2014/main" id="{9095F6BA-9EF9-2066-C853-1B6BD970CA3D}"/>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84" name="Freeform: Shape 283">
              <a:extLst>
                <a:ext uri="{FF2B5EF4-FFF2-40B4-BE49-F238E27FC236}">
                  <a16:creationId xmlns:a16="http://schemas.microsoft.com/office/drawing/2014/main" id="{A643C495-3D61-98E4-6074-8CCFC7D80CF4}"/>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85" name="Group 284">
            <a:extLst>
              <a:ext uri="{FF2B5EF4-FFF2-40B4-BE49-F238E27FC236}">
                <a16:creationId xmlns:a16="http://schemas.microsoft.com/office/drawing/2014/main" id="{454E77D2-C65B-16FF-3FD7-4737908E45C2}"/>
              </a:ext>
            </a:extLst>
          </p:cNvPr>
          <p:cNvGrpSpPr/>
          <p:nvPr/>
        </p:nvGrpSpPr>
        <p:grpSpPr>
          <a:xfrm>
            <a:off x="13004425" y="4356778"/>
            <a:ext cx="5050286" cy="2313737"/>
            <a:chOff x="2274596" y="685796"/>
            <a:chExt cx="3570449" cy="1604203"/>
          </a:xfrm>
        </p:grpSpPr>
        <p:sp>
          <p:nvSpPr>
            <p:cNvPr id="286" name="Freeform: Shape 285">
              <a:extLst>
                <a:ext uri="{FF2B5EF4-FFF2-40B4-BE49-F238E27FC236}">
                  <a16:creationId xmlns:a16="http://schemas.microsoft.com/office/drawing/2014/main" id="{60B63764-DE65-0163-4790-3F62D5AF1488}"/>
                </a:ext>
              </a:extLst>
            </p:cNvPr>
            <p:cNvSpPr/>
            <p:nvPr/>
          </p:nvSpPr>
          <p:spPr>
            <a:xfrm rot="16200000">
              <a:off x="3245016" y="-284624"/>
              <a:ext cx="1604203" cy="3545044"/>
            </a:xfrm>
            <a:custGeom>
              <a:avLst/>
              <a:gdLst>
                <a:gd name="connsiteX0" fmla="*/ 1604203 w 1604203"/>
                <a:gd name="connsiteY0" fmla="*/ 267373 h 3545044"/>
                <a:gd name="connsiteX1" fmla="*/ 1604203 w 1604203"/>
                <a:gd name="connsiteY1" fmla="*/ 3545044 h 3545044"/>
                <a:gd name="connsiteX2" fmla="*/ 1311996 w 1604203"/>
                <a:gd name="connsiteY2" fmla="*/ 3545044 h 3545044"/>
                <a:gd name="connsiteX3" fmla="*/ 1312522 w 1604203"/>
                <a:gd name="connsiteY3" fmla="*/ 3539833 h 3545044"/>
                <a:gd name="connsiteX4" fmla="*/ 855322 w 1604203"/>
                <a:gd name="connsiteY4" fmla="*/ 3082633 h 3545044"/>
                <a:gd name="connsiteX5" fmla="*/ 398121 w 1604203"/>
                <a:gd name="connsiteY5" fmla="*/ 3539833 h 3545044"/>
                <a:gd name="connsiteX6" fmla="*/ 398647 w 1604203"/>
                <a:gd name="connsiteY6" fmla="*/ 3545044 h 3545044"/>
                <a:gd name="connsiteX7" fmla="*/ 0 w 1604203"/>
                <a:gd name="connsiteY7" fmla="*/ 3545044 h 3545044"/>
                <a:gd name="connsiteX8" fmla="*/ 0 w 1604203"/>
                <a:gd name="connsiteY8" fmla="*/ 267373 h 3545044"/>
                <a:gd name="connsiteX9" fmla="*/ 267373 w 1604203"/>
                <a:gd name="connsiteY9" fmla="*/ 0 h 3545044"/>
                <a:gd name="connsiteX10" fmla="*/ 1336830 w 1604203"/>
                <a:gd name="connsiteY10" fmla="*/ 0 h 3545044"/>
                <a:gd name="connsiteX11" fmla="*/ 1604203 w 1604203"/>
                <a:gd name="connsiteY11" fmla="*/ 267373 h 354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4203" h="3545044">
                  <a:moveTo>
                    <a:pt x="1604203" y="267373"/>
                  </a:moveTo>
                  <a:lnTo>
                    <a:pt x="1604203" y="3545044"/>
                  </a:lnTo>
                  <a:lnTo>
                    <a:pt x="1311996" y="3545044"/>
                  </a:lnTo>
                  <a:lnTo>
                    <a:pt x="1312522" y="3539833"/>
                  </a:lnTo>
                  <a:cubicBezTo>
                    <a:pt x="1312522" y="3287328"/>
                    <a:pt x="1107827" y="3082633"/>
                    <a:pt x="855322" y="3082633"/>
                  </a:cubicBezTo>
                  <a:cubicBezTo>
                    <a:pt x="602817" y="3082633"/>
                    <a:pt x="398122" y="3287328"/>
                    <a:pt x="398121" y="3539833"/>
                  </a:cubicBezTo>
                  <a:lnTo>
                    <a:pt x="398647" y="3545044"/>
                  </a:lnTo>
                  <a:lnTo>
                    <a:pt x="0" y="3545044"/>
                  </a:lnTo>
                  <a:lnTo>
                    <a:pt x="0" y="267373"/>
                  </a:lnTo>
                  <a:cubicBezTo>
                    <a:pt x="0" y="119707"/>
                    <a:pt x="119707" y="0"/>
                    <a:pt x="267373" y="0"/>
                  </a:cubicBezTo>
                  <a:lnTo>
                    <a:pt x="1336830" y="0"/>
                  </a:lnTo>
                  <a:cubicBezTo>
                    <a:pt x="1484496" y="0"/>
                    <a:pt x="1604203" y="119707"/>
                    <a:pt x="1604203" y="267373"/>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287" name="Freeform: Shape 286">
              <a:extLst>
                <a:ext uri="{FF2B5EF4-FFF2-40B4-BE49-F238E27FC236}">
                  <a16:creationId xmlns:a16="http://schemas.microsoft.com/office/drawing/2014/main" id="{52E4032B-8377-848D-FC1D-C44869244953}"/>
                </a:ext>
              </a:extLst>
            </p:cNvPr>
            <p:cNvSpPr/>
            <p:nvPr/>
          </p:nvSpPr>
          <p:spPr>
            <a:xfrm rot="16200000">
              <a:off x="3467057" y="-221203"/>
              <a:ext cx="1374734" cy="3381243"/>
            </a:xfrm>
            <a:custGeom>
              <a:avLst/>
              <a:gdLst>
                <a:gd name="connsiteX0" fmla="*/ 1366247 w 1366247"/>
                <a:gd name="connsiteY0" fmla="*/ 227712 h 3353643"/>
                <a:gd name="connsiteX1" fmla="*/ 1366247 w 1366247"/>
                <a:gd name="connsiteY1" fmla="*/ 3353643 h 3353643"/>
                <a:gd name="connsiteX2" fmla="*/ 1186799 w 1366247"/>
                <a:gd name="connsiteY2" fmla="*/ 3353643 h 3353643"/>
                <a:gd name="connsiteX3" fmla="*/ 1189839 w 1366247"/>
                <a:gd name="connsiteY3" fmla="*/ 3323486 h 3353643"/>
                <a:gd name="connsiteX4" fmla="*/ 732639 w 1366247"/>
                <a:gd name="connsiteY4" fmla="*/ 2866286 h 3353643"/>
                <a:gd name="connsiteX5" fmla="*/ 275439 w 1366247"/>
                <a:gd name="connsiteY5" fmla="*/ 3323486 h 3353643"/>
                <a:gd name="connsiteX6" fmla="*/ 278479 w 1366247"/>
                <a:gd name="connsiteY6" fmla="*/ 3353643 h 3353643"/>
                <a:gd name="connsiteX7" fmla="*/ 0 w 1366247"/>
                <a:gd name="connsiteY7" fmla="*/ 3353643 h 3353643"/>
                <a:gd name="connsiteX8" fmla="*/ 0 w 1366247"/>
                <a:gd name="connsiteY8" fmla="*/ 227712 h 3353643"/>
                <a:gd name="connsiteX9" fmla="*/ 227712 w 1366247"/>
                <a:gd name="connsiteY9" fmla="*/ 0 h 3353643"/>
                <a:gd name="connsiteX10" fmla="*/ 1138535 w 1366247"/>
                <a:gd name="connsiteY10" fmla="*/ 0 h 3353643"/>
                <a:gd name="connsiteX11" fmla="*/ 1366247 w 1366247"/>
                <a:gd name="connsiteY11" fmla="*/ 227712 h 335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6247" h="3353643">
                  <a:moveTo>
                    <a:pt x="1366247" y="227712"/>
                  </a:moveTo>
                  <a:lnTo>
                    <a:pt x="1366247" y="3353643"/>
                  </a:lnTo>
                  <a:lnTo>
                    <a:pt x="1186799" y="3353643"/>
                  </a:lnTo>
                  <a:lnTo>
                    <a:pt x="1189839" y="3323486"/>
                  </a:lnTo>
                  <a:cubicBezTo>
                    <a:pt x="1189839" y="3070981"/>
                    <a:pt x="985144" y="2866286"/>
                    <a:pt x="732639" y="2866286"/>
                  </a:cubicBezTo>
                  <a:cubicBezTo>
                    <a:pt x="480134" y="2866286"/>
                    <a:pt x="275439" y="3070981"/>
                    <a:pt x="275439" y="3323486"/>
                  </a:cubicBezTo>
                  <a:lnTo>
                    <a:pt x="278479" y="3353643"/>
                  </a:lnTo>
                  <a:lnTo>
                    <a:pt x="0" y="3353643"/>
                  </a:lnTo>
                  <a:lnTo>
                    <a:pt x="0" y="227712"/>
                  </a:lnTo>
                  <a:cubicBezTo>
                    <a:pt x="0" y="101950"/>
                    <a:pt x="101950" y="0"/>
                    <a:pt x="227712" y="0"/>
                  </a:cubicBezTo>
                  <a:lnTo>
                    <a:pt x="1138535" y="0"/>
                  </a:lnTo>
                  <a:cubicBezTo>
                    <a:pt x="1264297" y="0"/>
                    <a:pt x="1366247" y="101950"/>
                    <a:pt x="1366247" y="227712"/>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grpSp>
      <p:sp>
        <p:nvSpPr>
          <p:cNvPr id="65" name="TextBox 64">
            <a:extLst>
              <a:ext uri="{FF2B5EF4-FFF2-40B4-BE49-F238E27FC236}">
                <a16:creationId xmlns:a16="http://schemas.microsoft.com/office/drawing/2014/main" id="{C27B5285-EC11-319A-D46A-4F732C2B656A}"/>
              </a:ext>
            </a:extLst>
          </p:cNvPr>
          <p:cNvSpPr txBox="1"/>
          <p:nvPr/>
        </p:nvSpPr>
        <p:spPr>
          <a:xfrm>
            <a:off x="13549138" y="2462000"/>
            <a:ext cx="3659385" cy="1107996"/>
          </a:xfrm>
          <a:prstGeom prst="rect">
            <a:avLst/>
          </a:prstGeom>
          <a:noFill/>
        </p:spPr>
        <p:txBody>
          <a:bodyPr wrap="square" rtlCol="0">
            <a:spAutoFit/>
          </a:bodyPr>
          <a:lstStyle/>
          <a:p>
            <a:pPr algn="ctr"/>
            <a:r>
              <a:rPr lang="en-US" sz="6600" b="1" dirty="0">
                <a:latin typeface="Bernard MT Condensed" panose="02050806060905020404" pitchFamily="18" charset="0"/>
                <a:cs typeface="Times New Roman" panose="02020603050405020304" pitchFamily="18" charset="0"/>
              </a:rPr>
              <a:t>Food</a:t>
            </a:r>
            <a:endParaRPr lang="en-PH" sz="6600" dirty="0">
              <a:latin typeface="Bernard MT Condensed" panose="02050806060905020404" pitchFamily="18" charset="0"/>
            </a:endParaRPr>
          </a:p>
        </p:txBody>
      </p:sp>
      <p:sp>
        <p:nvSpPr>
          <p:cNvPr id="141" name="TextBox 140">
            <a:extLst>
              <a:ext uri="{FF2B5EF4-FFF2-40B4-BE49-F238E27FC236}">
                <a16:creationId xmlns:a16="http://schemas.microsoft.com/office/drawing/2014/main" id="{6FC5E515-072F-70FE-0362-C4E90958B8EF}"/>
              </a:ext>
            </a:extLst>
          </p:cNvPr>
          <p:cNvSpPr txBox="1"/>
          <p:nvPr/>
        </p:nvSpPr>
        <p:spPr>
          <a:xfrm>
            <a:off x="13809252" y="4900736"/>
            <a:ext cx="3016508" cy="1107996"/>
          </a:xfrm>
          <a:prstGeom prst="rect">
            <a:avLst/>
          </a:prstGeom>
          <a:noFill/>
        </p:spPr>
        <p:txBody>
          <a:bodyPr wrap="square" rtlCol="0">
            <a:spAutoFit/>
          </a:bodyPr>
          <a:lstStyle/>
          <a:p>
            <a:pPr algn="ctr"/>
            <a:r>
              <a:rPr lang="en-PH" sz="6600" b="1" dirty="0">
                <a:effectLst/>
                <a:latin typeface="Bernard MT Condensed" panose="02050806060905020404" pitchFamily="18" charset="0"/>
                <a:ea typeface="Calibri" panose="020F0502020204030204" pitchFamily="34" charset="0"/>
                <a:cs typeface="Times New Roman" panose="02020603050405020304" pitchFamily="18" charset="0"/>
              </a:rPr>
              <a:t>Textile</a:t>
            </a:r>
            <a:endParaRPr lang="en-PH" sz="6600" dirty="0">
              <a:latin typeface="Bernard MT Condensed" panose="02050806060905020404" pitchFamily="18" charset="0"/>
            </a:endParaRPr>
          </a:p>
        </p:txBody>
      </p:sp>
    </p:spTree>
    <p:extLst>
      <p:ext uri="{BB962C8B-B14F-4D97-AF65-F5344CB8AC3E}">
        <p14:creationId xmlns:p14="http://schemas.microsoft.com/office/powerpoint/2010/main" val="2006117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1"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49" presetClass="entr" presetSubtype="0" decel="10000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 calcmode="lin" valueType="num">
                                      <p:cBhvr>
                                        <p:cTn id="22" dur="500" fill="hold"/>
                                        <p:tgtEl>
                                          <p:spTgt spid="22"/>
                                        </p:tgtEl>
                                        <p:attrNameLst>
                                          <p:attrName>style.rotation</p:attrName>
                                        </p:attrNameLst>
                                      </p:cBhvr>
                                      <p:tavLst>
                                        <p:tav tm="0">
                                          <p:val>
                                            <p:fltVal val="360"/>
                                          </p:val>
                                        </p:tav>
                                        <p:tav tm="100000">
                                          <p:val>
                                            <p:fltVal val="0"/>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1">
                                            <p:txEl>
                                              <p:pRg st="0" end="0"/>
                                            </p:txEl>
                                          </p:spTgt>
                                        </p:tgtEl>
                                        <p:attrNameLst>
                                          <p:attrName>style.visibility</p:attrName>
                                        </p:attrNameLst>
                                      </p:cBhvr>
                                      <p:to>
                                        <p:strVal val="visible"/>
                                      </p:to>
                                    </p:set>
                                    <p:animEffect transition="in" filter="wipe(left)">
                                      <p:cBhvr>
                                        <p:cTn id="28" dur="500"/>
                                        <p:tgtEl>
                                          <p:spTgt spid="3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1">
                                            <p:txEl>
                                              <p:pRg st="1" end="1"/>
                                            </p:txEl>
                                          </p:spTgt>
                                        </p:tgtEl>
                                        <p:attrNameLst>
                                          <p:attrName>style.visibility</p:attrName>
                                        </p:attrNameLst>
                                      </p:cBhvr>
                                      <p:to>
                                        <p:strVal val="visible"/>
                                      </p:to>
                                    </p:set>
                                    <p:animEffect transition="in" filter="wipe(left)">
                                      <p:cBhvr>
                                        <p:cTn id="33" dur="500"/>
                                        <p:tgtEl>
                                          <p:spTgt spid="3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9" presetClass="entr" presetSubtype="0" decel="10000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 calcmode="lin" valueType="num">
                                      <p:cBhvr>
                                        <p:cTn id="40" dur="500" fill="hold"/>
                                        <p:tgtEl>
                                          <p:spTgt spid="19"/>
                                        </p:tgtEl>
                                        <p:attrNameLst>
                                          <p:attrName>style.rotation</p:attrName>
                                        </p:attrNameLst>
                                      </p:cBhvr>
                                      <p:tavLst>
                                        <p:tav tm="0">
                                          <p:val>
                                            <p:fltVal val="360"/>
                                          </p:val>
                                        </p:tav>
                                        <p:tav tm="100000">
                                          <p:val>
                                            <p:fltVal val="0"/>
                                          </p:val>
                                        </p:tav>
                                      </p:tavLst>
                                    </p:anim>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24">
                                            <p:txEl>
                                              <p:pRg st="0" end="0"/>
                                            </p:txEl>
                                          </p:spTgt>
                                        </p:tgtEl>
                                        <p:attrNameLst>
                                          <p:attrName>style.visibility</p:attrName>
                                        </p:attrNameLst>
                                      </p:cBhvr>
                                      <p:to>
                                        <p:strVal val="visible"/>
                                      </p:to>
                                    </p:set>
                                    <p:animEffect transition="in" filter="wipe(left)">
                                      <p:cBhvr>
                                        <p:cTn id="46" dur="500"/>
                                        <p:tgtEl>
                                          <p:spTgt spid="224">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24">
                                            <p:txEl>
                                              <p:pRg st="1" end="1"/>
                                            </p:txEl>
                                          </p:spTgt>
                                        </p:tgtEl>
                                        <p:attrNameLst>
                                          <p:attrName>style.visibility</p:attrName>
                                        </p:attrNameLst>
                                      </p:cBhvr>
                                      <p:to>
                                        <p:strVal val="visible"/>
                                      </p:to>
                                    </p:set>
                                    <p:animEffect transition="in" filter="wipe(left)">
                                      <p:cBhvr>
                                        <p:cTn id="51" dur="500"/>
                                        <p:tgtEl>
                                          <p:spTgt spid="224">
                                            <p:txEl>
                                              <p:pRg st="1" end="1"/>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24"/>
                                        </p:tgtEl>
                                        <p:attrNameLst>
                                          <p:attrName>style.visibility</p:attrName>
                                        </p:attrNameLst>
                                      </p:cBhvr>
                                      <p:to>
                                        <p:strVal val="visible"/>
                                      </p:to>
                                    </p:set>
                                    <p:animEffect transition="in" filter="wipe(left)">
                                      <p:cBhvr>
                                        <p:cTn id="54" dur="500"/>
                                        <p:tgtEl>
                                          <p:spTgt spid="224"/>
                                        </p:tgtEl>
                                      </p:cBhvr>
                                    </p:animEffect>
                                  </p:childTnLst>
                                </p:cTn>
                              </p:par>
                            </p:childTnLst>
                          </p:cTn>
                        </p:par>
                      </p:childTnLst>
                    </p:cTn>
                  </p:par>
                  <p:par>
                    <p:cTn id="55" fill="hold">
                      <p:stCondLst>
                        <p:cond delay="indefinite"/>
                      </p:stCondLst>
                      <p:childTnLst>
                        <p:par>
                          <p:cTn id="56" fill="hold">
                            <p:stCondLst>
                              <p:cond delay="0"/>
                            </p:stCondLst>
                            <p:childTnLst>
                              <p:par>
                                <p:cTn id="57" presetID="49" presetClass="entr" presetSubtype="0" decel="10000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ppt_w</p:attrName>
                                        </p:attrNameLst>
                                      </p:cBhvr>
                                      <p:tavLst>
                                        <p:tav tm="0">
                                          <p:val>
                                            <p:fltVal val="0"/>
                                          </p:val>
                                        </p:tav>
                                        <p:tav tm="100000">
                                          <p:val>
                                            <p:strVal val="#ppt_w"/>
                                          </p:val>
                                        </p:tav>
                                      </p:tavLst>
                                    </p:anim>
                                    <p:anim calcmode="lin" valueType="num">
                                      <p:cBhvr>
                                        <p:cTn id="60" dur="500" fill="hold"/>
                                        <p:tgtEl>
                                          <p:spTgt spid="25"/>
                                        </p:tgtEl>
                                        <p:attrNameLst>
                                          <p:attrName>ppt_h</p:attrName>
                                        </p:attrNameLst>
                                      </p:cBhvr>
                                      <p:tavLst>
                                        <p:tav tm="0">
                                          <p:val>
                                            <p:fltVal val="0"/>
                                          </p:val>
                                        </p:tav>
                                        <p:tav tm="100000">
                                          <p:val>
                                            <p:strVal val="#ppt_h"/>
                                          </p:val>
                                        </p:tav>
                                      </p:tavLst>
                                    </p:anim>
                                    <p:anim calcmode="lin" valueType="num">
                                      <p:cBhvr>
                                        <p:cTn id="61" dur="500" fill="hold"/>
                                        <p:tgtEl>
                                          <p:spTgt spid="25"/>
                                        </p:tgtEl>
                                        <p:attrNameLst>
                                          <p:attrName>style.rotation</p:attrName>
                                        </p:attrNameLst>
                                      </p:cBhvr>
                                      <p:tavLst>
                                        <p:tav tm="0">
                                          <p:val>
                                            <p:fltVal val="360"/>
                                          </p:val>
                                        </p:tav>
                                        <p:tav tm="100000">
                                          <p:val>
                                            <p:fltVal val="0"/>
                                          </p:val>
                                        </p:tav>
                                      </p:tavLst>
                                    </p:anim>
                                    <p:animEffect transition="in" filter="fade">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1">
                                            <p:txEl>
                                              <p:pRg st="0" end="0"/>
                                            </p:txEl>
                                          </p:spTgt>
                                        </p:tgtEl>
                                        <p:attrNameLst>
                                          <p:attrName>style.visibility</p:attrName>
                                        </p:attrNameLst>
                                      </p:cBhvr>
                                      <p:to>
                                        <p:strVal val="visible"/>
                                      </p:to>
                                    </p:set>
                                    <p:animEffect transition="in" filter="wipe(left)">
                                      <p:cBhvr>
                                        <p:cTn id="67" dur="500"/>
                                        <p:tgtEl>
                                          <p:spTgt spid="251">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51">
                                            <p:txEl>
                                              <p:pRg st="1" end="1"/>
                                            </p:txEl>
                                          </p:spTgt>
                                        </p:tgtEl>
                                        <p:attrNameLst>
                                          <p:attrName>style.visibility</p:attrName>
                                        </p:attrNameLst>
                                      </p:cBhvr>
                                      <p:to>
                                        <p:strVal val="visible"/>
                                      </p:to>
                                    </p:set>
                                    <p:animEffect transition="in" filter="wipe(left)">
                                      <p:cBhvr>
                                        <p:cTn id="72" dur="500"/>
                                        <p:tgtEl>
                                          <p:spTgt spid="251">
                                            <p:txEl>
                                              <p:pRg st="1" end="1"/>
                                            </p:txEl>
                                          </p:spTgt>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51"/>
                                        </p:tgtEl>
                                        <p:attrNameLst>
                                          <p:attrName>style.visibility</p:attrName>
                                        </p:attrNameLst>
                                      </p:cBhvr>
                                      <p:to>
                                        <p:strVal val="visible"/>
                                      </p:to>
                                    </p:set>
                                    <p:animEffect transition="in" filter="wipe(left)">
                                      <p:cBhvr>
                                        <p:cTn id="75" dur="500"/>
                                        <p:tgtEl>
                                          <p:spTgt spid="251"/>
                                        </p:tgtEl>
                                      </p:cBhvr>
                                    </p:animEffect>
                                  </p:childTnLst>
                                </p:cTn>
                              </p:par>
                            </p:childTnLst>
                          </p:cTn>
                        </p:par>
                      </p:childTnLst>
                    </p:cTn>
                  </p:par>
                  <p:par>
                    <p:cTn id="76" fill="hold">
                      <p:stCondLst>
                        <p:cond delay="indefinite"/>
                      </p:stCondLst>
                      <p:childTnLst>
                        <p:par>
                          <p:cTn id="77" fill="hold">
                            <p:stCondLst>
                              <p:cond delay="0"/>
                            </p:stCondLst>
                            <p:childTnLst>
                              <p:par>
                                <p:cTn id="78" presetID="49" presetClass="entr" presetSubtype="0" decel="100000" fill="hold" nodeType="click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p:cTn id="80" dur="500" fill="hold"/>
                                        <p:tgtEl>
                                          <p:spTgt spid="28"/>
                                        </p:tgtEl>
                                        <p:attrNameLst>
                                          <p:attrName>ppt_w</p:attrName>
                                        </p:attrNameLst>
                                      </p:cBhvr>
                                      <p:tavLst>
                                        <p:tav tm="0">
                                          <p:val>
                                            <p:fltVal val="0"/>
                                          </p:val>
                                        </p:tav>
                                        <p:tav tm="100000">
                                          <p:val>
                                            <p:strVal val="#ppt_w"/>
                                          </p:val>
                                        </p:tav>
                                      </p:tavLst>
                                    </p:anim>
                                    <p:anim calcmode="lin" valueType="num">
                                      <p:cBhvr>
                                        <p:cTn id="81" dur="500" fill="hold"/>
                                        <p:tgtEl>
                                          <p:spTgt spid="28"/>
                                        </p:tgtEl>
                                        <p:attrNameLst>
                                          <p:attrName>ppt_h</p:attrName>
                                        </p:attrNameLst>
                                      </p:cBhvr>
                                      <p:tavLst>
                                        <p:tav tm="0">
                                          <p:val>
                                            <p:fltVal val="0"/>
                                          </p:val>
                                        </p:tav>
                                        <p:tav tm="100000">
                                          <p:val>
                                            <p:strVal val="#ppt_h"/>
                                          </p:val>
                                        </p:tav>
                                      </p:tavLst>
                                    </p:anim>
                                    <p:anim calcmode="lin" valueType="num">
                                      <p:cBhvr>
                                        <p:cTn id="82" dur="500" fill="hold"/>
                                        <p:tgtEl>
                                          <p:spTgt spid="28"/>
                                        </p:tgtEl>
                                        <p:attrNameLst>
                                          <p:attrName>style.rotation</p:attrName>
                                        </p:attrNameLst>
                                      </p:cBhvr>
                                      <p:tavLst>
                                        <p:tav tm="0">
                                          <p:val>
                                            <p:fltVal val="360"/>
                                          </p:val>
                                        </p:tav>
                                        <p:tav tm="100000">
                                          <p:val>
                                            <p:fltVal val="0"/>
                                          </p:val>
                                        </p:tav>
                                      </p:tavLst>
                                    </p:anim>
                                    <p:animEffect transition="in" filter="fade">
                                      <p:cBhvr>
                                        <p:cTn id="83" dur="500"/>
                                        <p:tgtEl>
                                          <p:spTgt spid="28"/>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left)">
                                      <p:cBhvr>
                                        <p:cTn id="86" dur="5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52">
                                            <p:txEl>
                                              <p:pRg st="0" end="0"/>
                                            </p:txEl>
                                          </p:spTgt>
                                        </p:tgtEl>
                                        <p:attrNameLst>
                                          <p:attrName>style.visibility</p:attrName>
                                        </p:attrNameLst>
                                      </p:cBhvr>
                                      <p:to>
                                        <p:strVal val="visible"/>
                                      </p:to>
                                    </p:set>
                                    <p:animEffect transition="in" filter="wipe(left)">
                                      <p:cBhvr>
                                        <p:cTn id="91" dur="500"/>
                                        <p:tgtEl>
                                          <p:spTgt spid="252">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52">
                                            <p:txEl>
                                              <p:pRg st="1" end="1"/>
                                            </p:txEl>
                                          </p:spTgt>
                                        </p:tgtEl>
                                        <p:attrNameLst>
                                          <p:attrName>style.visibility</p:attrName>
                                        </p:attrNameLst>
                                      </p:cBhvr>
                                      <p:to>
                                        <p:strVal val="visible"/>
                                      </p:to>
                                    </p:set>
                                    <p:animEffect transition="in" filter="wipe(left)">
                                      <p:cBhvr>
                                        <p:cTn id="96" dur="500"/>
                                        <p:tgtEl>
                                          <p:spTgt spid="252">
                                            <p:txEl>
                                              <p:pRg st="1" end="1"/>
                                            </p:txEl>
                                          </p:spTgt>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252"/>
                                        </p:tgtEl>
                                        <p:attrNameLst>
                                          <p:attrName>style.visibility</p:attrName>
                                        </p:attrNameLst>
                                      </p:cBhvr>
                                      <p:to>
                                        <p:strVal val="visible"/>
                                      </p:to>
                                    </p:set>
                                    <p:animEffect transition="in" filter="wipe(left)">
                                      <p:cBhvr>
                                        <p:cTn id="99" dur="500"/>
                                        <p:tgtEl>
                                          <p:spTgt spid="252"/>
                                        </p:tgtEl>
                                      </p:cBhvr>
                                    </p:animEffect>
                                  </p:childTnLst>
                                </p:cTn>
                              </p:par>
                              <p:par>
                                <p:cTn id="100" presetID="2" presetClass="entr" presetSubtype="8" fill="hold" nodeType="withEffect">
                                  <p:stCondLst>
                                    <p:cond delay="0"/>
                                  </p:stCondLst>
                                  <p:childTnLst>
                                    <p:set>
                                      <p:cBhvr>
                                        <p:cTn id="101" dur="1" fill="hold">
                                          <p:stCondLst>
                                            <p:cond delay="0"/>
                                          </p:stCondLst>
                                        </p:cTn>
                                        <p:tgtEl>
                                          <p:spTgt spid="277"/>
                                        </p:tgtEl>
                                        <p:attrNameLst>
                                          <p:attrName>style.visibility</p:attrName>
                                        </p:attrNameLst>
                                      </p:cBhvr>
                                      <p:to>
                                        <p:strVal val="visible"/>
                                      </p:to>
                                    </p:set>
                                    <p:anim calcmode="lin" valueType="num">
                                      <p:cBhvr additive="base">
                                        <p:cTn id="102" dur="500" fill="hold"/>
                                        <p:tgtEl>
                                          <p:spTgt spid="277"/>
                                        </p:tgtEl>
                                        <p:attrNameLst>
                                          <p:attrName>ppt_x</p:attrName>
                                        </p:attrNameLst>
                                      </p:cBhvr>
                                      <p:tavLst>
                                        <p:tav tm="0">
                                          <p:val>
                                            <p:strVal val="0-#ppt_w/2"/>
                                          </p:val>
                                        </p:tav>
                                        <p:tav tm="100000">
                                          <p:val>
                                            <p:strVal val="#ppt_x"/>
                                          </p:val>
                                        </p:tav>
                                      </p:tavLst>
                                    </p:anim>
                                    <p:anim calcmode="lin" valueType="num">
                                      <p:cBhvr additive="base">
                                        <p:cTn id="103" dur="500" fill="hold"/>
                                        <p:tgtEl>
                                          <p:spTgt spid="277"/>
                                        </p:tgtEl>
                                        <p:attrNameLst>
                                          <p:attrName>ppt_y</p:attrName>
                                        </p:attrNameLst>
                                      </p:cBhvr>
                                      <p:tavLst>
                                        <p:tav tm="0">
                                          <p:val>
                                            <p:strVal val="#ppt_y"/>
                                          </p:val>
                                        </p:tav>
                                        <p:tav tm="100000">
                                          <p:val>
                                            <p:strVal val="#ppt_y"/>
                                          </p:val>
                                        </p:tav>
                                      </p:tavLst>
                                    </p:anim>
                                  </p:childTnLst>
                                </p:cTn>
                              </p:par>
                              <p:par>
                                <p:cTn id="104" presetID="2" presetClass="entr" presetSubtype="8" fill="hold" nodeType="withEffect">
                                  <p:stCondLst>
                                    <p:cond delay="0"/>
                                  </p:stCondLst>
                                  <p:childTnLst>
                                    <p:set>
                                      <p:cBhvr>
                                        <p:cTn id="105" dur="1" fill="hold">
                                          <p:stCondLst>
                                            <p:cond delay="0"/>
                                          </p:stCondLst>
                                        </p:cTn>
                                        <p:tgtEl>
                                          <p:spTgt spid="61"/>
                                        </p:tgtEl>
                                        <p:attrNameLst>
                                          <p:attrName>style.visibility</p:attrName>
                                        </p:attrNameLst>
                                      </p:cBhvr>
                                      <p:to>
                                        <p:strVal val="visible"/>
                                      </p:to>
                                    </p:set>
                                    <p:anim calcmode="lin" valueType="num">
                                      <p:cBhvr additive="base">
                                        <p:cTn id="106" dur="500" fill="hold"/>
                                        <p:tgtEl>
                                          <p:spTgt spid="61"/>
                                        </p:tgtEl>
                                        <p:attrNameLst>
                                          <p:attrName>ppt_x</p:attrName>
                                        </p:attrNameLst>
                                      </p:cBhvr>
                                      <p:tavLst>
                                        <p:tav tm="0">
                                          <p:val>
                                            <p:strVal val="0-#ppt_w/2"/>
                                          </p:val>
                                        </p:tav>
                                        <p:tav tm="100000">
                                          <p:val>
                                            <p:strVal val="#ppt_x"/>
                                          </p:val>
                                        </p:tav>
                                      </p:tavLst>
                                    </p:anim>
                                    <p:anim calcmode="lin" valueType="num">
                                      <p:cBhvr additive="base">
                                        <p:cTn id="107" dur="500" fill="hold"/>
                                        <p:tgtEl>
                                          <p:spTgt spid="61"/>
                                        </p:tgtEl>
                                        <p:attrNameLst>
                                          <p:attrName>ppt_y</p:attrName>
                                        </p:attrNameLst>
                                      </p:cBhvr>
                                      <p:tavLst>
                                        <p:tav tm="0">
                                          <p:val>
                                            <p:strVal val="#ppt_y"/>
                                          </p:val>
                                        </p:tav>
                                        <p:tav tm="100000">
                                          <p:val>
                                            <p:strVal val="#ppt_y"/>
                                          </p:val>
                                        </p:tav>
                                      </p:tavLst>
                                    </p:anim>
                                  </p:childTnLst>
                                </p:cTn>
                              </p:par>
                              <p:par>
                                <p:cTn id="108" presetID="2" presetClass="entr" presetSubtype="8" fill="hold" nodeType="withEffect">
                                  <p:stCondLst>
                                    <p:cond delay="0"/>
                                  </p:stCondLst>
                                  <p:childTnLst>
                                    <p:set>
                                      <p:cBhvr>
                                        <p:cTn id="109" dur="1" fill="hold">
                                          <p:stCondLst>
                                            <p:cond delay="0"/>
                                          </p:stCondLst>
                                        </p:cTn>
                                        <p:tgtEl>
                                          <p:spTgt spid="282"/>
                                        </p:tgtEl>
                                        <p:attrNameLst>
                                          <p:attrName>style.visibility</p:attrName>
                                        </p:attrNameLst>
                                      </p:cBhvr>
                                      <p:to>
                                        <p:strVal val="visible"/>
                                      </p:to>
                                    </p:set>
                                    <p:anim calcmode="lin" valueType="num">
                                      <p:cBhvr additive="base">
                                        <p:cTn id="110" dur="500" fill="hold"/>
                                        <p:tgtEl>
                                          <p:spTgt spid="282"/>
                                        </p:tgtEl>
                                        <p:attrNameLst>
                                          <p:attrName>ppt_x</p:attrName>
                                        </p:attrNameLst>
                                      </p:cBhvr>
                                      <p:tavLst>
                                        <p:tav tm="0">
                                          <p:val>
                                            <p:strVal val="0-#ppt_w/2"/>
                                          </p:val>
                                        </p:tav>
                                        <p:tav tm="100000">
                                          <p:val>
                                            <p:strVal val="#ppt_x"/>
                                          </p:val>
                                        </p:tav>
                                      </p:tavLst>
                                    </p:anim>
                                    <p:anim calcmode="lin" valueType="num">
                                      <p:cBhvr additive="base">
                                        <p:cTn id="111" dur="500" fill="hold"/>
                                        <p:tgtEl>
                                          <p:spTgt spid="282"/>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0"/>
                                  </p:stCondLst>
                                  <p:childTnLst>
                                    <p:set>
                                      <p:cBhvr>
                                        <p:cTn id="113" dur="1" fill="hold">
                                          <p:stCondLst>
                                            <p:cond delay="0"/>
                                          </p:stCondLst>
                                        </p:cTn>
                                        <p:tgtEl>
                                          <p:spTgt spid="65"/>
                                        </p:tgtEl>
                                        <p:attrNameLst>
                                          <p:attrName>style.visibility</p:attrName>
                                        </p:attrNameLst>
                                      </p:cBhvr>
                                      <p:to>
                                        <p:strVal val="visible"/>
                                      </p:to>
                                    </p:set>
                                    <p:anim calcmode="lin" valueType="num">
                                      <p:cBhvr additive="base">
                                        <p:cTn id="114" dur="500" fill="hold"/>
                                        <p:tgtEl>
                                          <p:spTgt spid="65"/>
                                        </p:tgtEl>
                                        <p:attrNameLst>
                                          <p:attrName>ppt_x</p:attrName>
                                        </p:attrNameLst>
                                      </p:cBhvr>
                                      <p:tavLst>
                                        <p:tav tm="0">
                                          <p:val>
                                            <p:strVal val="0-#ppt_w/2"/>
                                          </p:val>
                                        </p:tav>
                                        <p:tav tm="100000">
                                          <p:val>
                                            <p:strVal val="#ppt_x"/>
                                          </p:val>
                                        </p:tav>
                                      </p:tavLst>
                                    </p:anim>
                                    <p:anim calcmode="lin" valueType="num">
                                      <p:cBhvr additive="base">
                                        <p:cTn id="115" dur="500" fill="hold"/>
                                        <p:tgtEl>
                                          <p:spTgt spid="65"/>
                                        </p:tgtEl>
                                        <p:attrNameLst>
                                          <p:attrName>ppt_y</p:attrName>
                                        </p:attrNameLst>
                                      </p:cBhvr>
                                      <p:tavLst>
                                        <p:tav tm="0">
                                          <p:val>
                                            <p:strVal val="#ppt_y"/>
                                          </p:val>
                                        </p:tav>
                                        <p:tav tm="100000">
                                          <p:val>
                                            <p:strVal val="#ppt_y"/>
                                          </p:val>
                                        </p:tav>
                                      </p:tavLst>
                                    </p:anim>
                                  </p:childTnLst>
                                </p:cTn>
                              </p:par>
                              <p:par>
                                <p:cTn id="116" presetID="2" presetClass="entr" presetSubtype="8" fill="hold" grpId="0" nodeType="withEffect">
                                  <p:stCondLst>
                                    <p:cond delay="0"/>
                                  </p:stCondLst>
                                  <p:childTnLst>
                                    <p:set>
                                      <p:cBhvr>
                                        <p:cTn id="117" dur="1" fill="hold">
                                          <p:stCondLst>
                                            <p:cond delay="0"/>
                                          </p:stCondLst>
                                        </p:cTn>
                                        <p:tgtEl>
                                          <p:spTgt spid="141"/>
                                        </p:tgtEl>
                                        <p:attrNameLst>
                                          <p:attrName>style.visibility</p:attrName>
                                        </p:attrNameLst>
                                      </p:cBhvr>
                                      <p:to>
                                        <p:strVal val="visible"/>
                                      </p:to>
                                    </p:set>
                                    <p:anim calcmode="lin" valueType="num">
                                      <p:cBhvr additive="base">
                                        <p:cTn id="118" dur="500" fill="hold"/>
                                        <p:tgtEl>
                                          <p:spTgt spid="141"/>
                                        </p:tgtEl>
                                        <p:attrNameLst>
                                          <p:attrName>ppt_x</p:attrName>
                                        </p:attrNameLst>
                                      </p:cBhvr>
                                      <p:tavLst>
                                        <p:tav tm="0">
                                          <p:val>
                                            <p:strVal val="0-#ppt_w/2"/>
                                          </p:val>
                                        </p:tav>
                                        <p:tav tm="100000">
                                          <p:val>
                                            <p:strVal val="#ppt_x"/>
                                          </p:val>
                                        </p:tav>
                                      </p:tavLst>
                                    </p:anim>
                                    <p:anim calcmode="lin" valueType="num">
                                      <p:cBhvr additive="base">
                                        <p:cTn id="119" dur="500" fill="hold"/>
                                        <p:tgtEl>
                                          <p:spTgt spid="141"/>
                                        </p:tgtEl>
                                        <p:attrNameLst>
                                          <p:attrName>ppt_y</p:attrName>
                                        </p:attrNameLst>
                                      </p:cBhvr>
                                      <p:tavLst>
                                        <p:tav tm="0">
                                          <p:val>
                                            <p:strVal val="#ppt_y"/>
                                          </p:val>
                                        </p:tav>
                                        <p:tav tm="100000">
                                          <p:val>
                                            <p:strVal val="#ppt_y"/>
                                          </p:val>
                                        </p:tav>
                                      </p:tavLst>
                                    </p:anim>
                                  </p:childTnLst>
                                </p:cTn>
                              </p:par>
                              <p:par>
                                <p:cTn id="120" presetID="2" presetClass="entr" presetSubtype="8" fill="hold" nodeType="withEffect">
                                  <p:stCondLst>
                                    <p:cond delay="0"/>
                                  </p:stCondLst>
                                  <p:childTnLst>
                                    <p:set>
                                      <p:cBhvr>
                                        <p:cTn id="121" dur="1" fill="hold">
                                          <p:stCondLst>
                                            <p:cond delay="0"/>
                                          </p:stCondLst>
                                        </p:cTn>
                                        <p:tgtEl>
                                          <p:spTgt spid="285"/>
                                        </p:tgtEl>
                                        <p:attrNameLst>
                                          <p:attrName>style.visibility</p:attrName>
                                        </p:attrNameLst>
                                      </p:cBhvr>
                                      <p:to>
                                        <p:strVal val="visible"/>
                                      </p:to>
                                    </p:set>
                                    <p:anim calcmode="lin" valueType="num">
                                      <p:cBhvr additive="base">
                                        <p:cTn id="122" dur="500" fill="hold"/>
                                        <p:tgtEl>
                                          <p:spTgt spid="285"/>
                                        </p:tgtEl>
                                        <p:attrNameLst>
                                          <p:attrName>ppt_x</p:attrName>
                                        </p:attrNameLst>
                                      </p:cBhvr>
                                      <p:tavLst>
                                        <p:tav tm="0">
                                          <p:val>
                                            <p:strVal val="0-#ppt_w/2"/>
                                          </p:val>
                                        </p:tav>
                                        <p:tav tm="100000">
                                          <p:val>
                                            <p:strVal val="#ppt_x"/>
                                          </p:val>
                                        </p:tav>
                                      </p:tavLst>
                                    </p:anim>
                                    <p:anim calcmode="lin" valueType="num">
                                      <p:cBhvr additive="base">
                                        <p:cTn id="123" dur="500" fill="hold"/>
                                        <p:tgtEl>
                                          <p:spTgt spid="285"/>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nodeType="clickEffect">
                                  <p:stCondLst>
                                    <p:cond delay="0"/>
                                  </p:stCondLst>
                                  <p:childTnLst>
                                    <p:animMotion origin="layout" path="M 2.08333E-7 -2.96296E-6 L 0.39479 0.00394 " pathEditMode="relative" rAng="0" ptsTypes="AA">
                                      <p:cBhvr>
                                        <p:cTn id="127" dur="2000" fill="hold"/>
                                        <p:tgtEl>
                                          <p:spTgt spid="277"/>
                                        </p:tgtEl>
                                        <p:attrNameLst>
                                          <p:attrName>ppt_x</p:attrName>
                                          <p:attrName>ppt_y</p:attrName>
                                        </p:attrNameLst>
                                      </p:cBhvr>
                                      <p:rCtr x="19740" y="185"/>
                                    </p:animMotion>
                                  </p:childTnLst>
                                </p:cTn>
                              </p:par>
                            </p:childTnLst>
                          </p:cTn>
                        </p:par>
                      </p:childTnLst>
                    </p:cTn>
                  </p:par>
                  <p:par>
                    <p:cTn id="128" fill="hold">
                      <p:stCondLst>
                        <p:cond delay="indefinite"/>
                      </p:stCondLst>
                      <p:childTnLst>
                        <p:par>
                          <p:cTn id="129" fill="hold">
                            <p:stCondLst>
                              <p:cond delay="0"/>
                            </p:stCondLst>
                            <p:childTnLst>
                              <p:par>
                                <p:cTn id="130" presetID="63" presetClass="path" presetSubtype="0" accel="50000" decel="50000" fill="hold" nodeType="clickEffect">
                                  <p:stCondLst>
                                    <p:cond delay="0"/>
                                  </p:stCondLst>
                                  <p:childTnLst>
                                    <p:animMotion origin="layout" path="M 0.00235 -0.00093 L 0.39453 0.00625 " pathEditMode="relative" rAng="0" ptsTypes="AA">
                                      <p:cBhvr>
                                        <p:cTn id="131" dur="2000" fill="hold"/>
                                        <p:tgtEl>
                                          <p:spTgt spid="61"/>
                                        </p:tgtEl>
                                        <p:attrNameLst>
                                          <p:attrName>ppt_x</p:attrName>
                                          <p:attrName>ppt_y</p:attrName>
                                        </p:attrNameLst>
                                      </p:cBhvr>
                                      <p:rCtr x="19609"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1" grpId="0"/>
      <p:bldP spid="224" grpId="0"/>
      <p:bldP spid="251" grpId="0"/>
      <p:bldP spid="252" grpId="0"/>
      <p:bldP spid="65" grpId="0"/>
      <p:bldP spid="1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61474" y="-2174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371087369"/>
                  </p:ext>
                </p:extLst>
              </p:nvPr>
            </p:nvGraphicFramePr>
            <p:xfrm>
              <a:off x="4042509" y="3161340"/>
              <a:ext cx="2758231" cy="2117177"/>
            </p:xfrm>
            <a:graphic>
              <a:graphicData uri="http://schemas.microsoft.com/office/drawing/2017/model3d">
                <am3d:model3d r:embed="rId3">
                  <am3d:spPr>
                    <a:xfrm>
                      <a:off x="0" y="0"/>
                      <a:ext cx="2758231" cy="2117177"/>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9" y="3161340"/>
                <a:ext cx="2758231" cy="2117177"/>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816057" y="31177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4255116" y="31256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4213022" y="30238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789901" y="18000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736195" y="30341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5301305" y="18032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7250705" y="30113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804197" y="18029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816757" y="50309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4255816" y="50388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4213722" y="49370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790601" y="3713249"/>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736895" y="49473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5302005" y="37164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7251405" y="49245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6804897" y="37161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5218714" y="33789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3422988" y="33901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6598474" y="33237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5264976" y="5246420"/>
            <a:ext cx="1286745" cy="600164"/>
          </a:xfrm>
          <a:prstGeom prst="rect">
            <a:avLst/>
          </a:prstGeom>
          <a:noFill/>
        </p:spPr>
        <p:txBody>
          <a:bodyPr wrap="square" rtlCol="0">
            <a:spAutoFit/>
          </a:bodyPr>
          <a:lstStyle/>
          <a:p>
            <a:pPr algn="ctr"/>
            <a:r>
              <a:rPr lang="en-US"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3415513" y="5333181"/>
            <a:ext cx="1828852" cy="430887"/>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6467701" y="5260298"/>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219131" y="-40935"/>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6" name="Straight Connector 15">
            <a:extLst>
              <a:ext uri="{FF2B5EF4-FFF2-40B4-BE49-F238E27FC236}">
                <a16:creationId xmlns:a16="http://schemas.microsoft.com/office/drawing/2014/main" id="{FE1C43CE-6149-D28F-C681-E3F003252837}"/>
              </a:ext>
            </a:extLst>
          </p:cNvPr>
          <p:cNvCxnSpPr/>
          <p:nvPr/>
        </p:nvCxnSpPr>
        <p:spPr>
          <a:xfrm>
            <a:off x="384859" y="-1025745"/>
            <a:ext cx="0" cy="576000"/>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02D3FF29-C2B5-E2CF-9877-BFE3DBAB65F3}"/>
              </a:ext>
            </a:extLst>
          </p:cNvPr>
          <p:cNvSpPr txBox="1"/>
          <p:nvPr/>
        </p:nvSpPr>
        <p:spPr>
          <a:xfrm>
            <a:off x="404626" y="-1025745"/>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Importance and Benefits</a:t>
            </a:r>
          </a:p>
        </p:txBody>
      </p:sp>
      <p:sp>
        <p:nvSpPr>
          <p:cNvPr id="18" name="TextBox 17">
            <a:extLst>
              <a:ext uri="{FF2B5EF4-FFF2-40B4-BE49-F238E27FC236}">
                <a16:creationId xmlns:a16="http://schemas.microsoft.com/office/drawing/2014/main" id="{CE9F7846-4F75-F999-673A-057253F10E6F}"/>
              </a:ext>
            </a:extLst>
          </p:cNvPr>
          <p:cNvSpPr txBox="1"/>
          <p:nvPr/>
        </p:nvSpPr>
        <p:spPr>
          <a:xfrm>
            <a:off x="-11641834" y="830323"/>
            <a:ext cx="10747781" cy="1569660"/>
          </a:xfrm>
          <a:prstGeom prst="rect">
            <a:avLst/>
          </a:prstGeom>
          <a:noFill/>
        </p:spPr>
        <p:txBody>
          <a:bodyPr wrap="square">
            <a:spAutoFit/>
          </a:bodyPr>
          <a:lstStyle/>
          <a:p>
            <a:pPr algn="ctr"/>
            <a:r>
              <a:rPr lang="en-US" sz="1600" dirty="0">
                <a:solidFill>
                  <a:srgbClr val="000000"/>
                </a:solidFill>
                <a:latin typeface="Amasis MT Pro" panose="02040504050005020304" pitchFamily="18" charset="0"/>
              </a:rPr>
              <a:t>The impact of nanotechnology extends from its medical, ethical, mental, and environmental applications, to fields such as engineering, biology, chemistry, computing, materials science, and communications. Major benefits of nanotechnology include improved manufacturing methods, water purification systems, energy systems, physical enhancement, nanomedicine, better food production methods, nutrition and large-scale infrastructure auto-fabrication. Nanotechnology's reduced size may allow for automation of tasks which were previously inaccessible due to physical restrictions, which in turn may reduce labor, land, or maintenance requirements placed on humans. </a:t>
            </a:r>
            <a:endParaRPr lang="en-PH" sz="1600" dirty="0">
              <a:latin typeface="Amasis MT Pro" panose="02040504050005020304" pitchFamily="18" charset="0"/>
            </a:endParaRPr>
          </a:p>
        </p:txBody>
      </p:sp>
      <p:grpSp>
        <p:nvGrpSpPr>
          <p:cNvPr id="19" name="Group 18">
            <a:extLst>
              <a:ext uri="{FF2B5EF4-FFF2-40B4-BE49-F238E27FC236}">
                <a16:creationId xmlns:a16="http://schemas.microsoft.com/office/drawing/2014/main" id="{C32152E0-2B7E-A2CE-B77B-9CE7170E1EAF}"/>
              </a:ext>
            </a:extLst>
          </p:cNvPr>
          <p:cNvGrpSpPr/>
          <p:nvPr/>
        </p:nvGrpSpPr>
        <p:grpSpPr>
          <a:xfrm>
            <a:off x="-11796753" y="3485537"/>
            <a:ext cx="654018" cy="667351"/>
            <a:chOff x="3152400" y="2111781"/>
            <a:chExt cx="654018" cy="667351"/>
          </a:xfrm>
        </p:grpSpPr>
        <p:sp>
          <p:nvSpPr>
            <p:cNvPr id="20" name="Oval 19">
              <a:extLst>
                <a:ext uri="{FF2B5EF4-FFF2-40B4-BE49-F238E27FC236}">
                  <a16:creationId xmlns:a16="http://schemas.microsoft.com/office/drawing/2014/main" id="{DBF06BCF-0D6F-45FD-CC50-DADCD1E398A5}"/>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accent2">
                    <a:lumMod val="50000"/>
                  </a:schemeClr>
                </a:solidFill>
              </a:endParaRPr>
            </a:p>
          </p:txBody>
        </p:sp>
        <p:sp>
          <p:nvSpPr>
            <p:cNvPr id="21" name="TextBox 20">
              <a:extLst>
                <a:ext uri="{FF2B5EF4-FFF2-40B4-BE49-F238E27FC236}">
                  <a16:creationId xmlns:a16="http://schemas.microsoft.com/office/drawing/2014/main" id="{62E42D18-3AB7-5653-20DC-943531E50BEE}"/>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2</a:t>
              </a:r>
            </a:p>
          </p:txBody>
        </p:sp>
      </p:grpSp>
      <p:grpSp>
        <p:nvGrpSpPr>
          <p:cNvPr id="22" name="Group 21">
            <a:extLst>
              <a:ext uri="{FF2B5EF4-FFF2-40B4-BE49-F238E27FC236}">
                <a16:creationId xmlns:a16="http://schemas.microsoft.com/office/drawing/2014/main" id="{536245E3-5686-9875-D08F-B74626745F5A}"/>
              </a:ext>
            </a:extLst>
          </p:cNvPr>
          <p:cNvGrpSpPr/>
          <p:nvPr/>
        </p:nvGrpSpPr>
        <p:grpSpPr>
          <a:xfrm>
            <a:off x="12594535" y="2570262"/>
            <a:ext cx="654018" cy="667351"/>
            <a:chOff x="3152400" y="2111781"/>
            <a:chExt cx="654018" cy="667351"/>
          </a:xfrm>
        </p:grpSpPr>
        <p:sp>
          <p:nvSpPr>
            <p:cNvPr id="23" name="Oval 22">
              <a:extLst>
                <a:ext uri="{FF2B5EF4-FFF2-40B4-BE49-F238E27FC236}">
                  <a16:creationId xmlns:a16="http://schemas.microsoft.com/office/drawing/2014/main" id="{264648A9-05C3-A331-52FF-C5B7CD02B669}"/>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accent2">
                    <a:lumMod val="50000"/>
                  </a:schemeClr>
                </a:solidFill>
              </a:endParaRPr>
            </a:p>
          </p:txBody>
        </p:sp>
        <p:sp>
          <p:nvSpPr>
            <p:cNvPr id="24" name="TextBox 23">
              <a:extLst>
                <a:ext uri="{FF2B5EF4-FFF2-40B4-BE49-F238E27FC236}">
                  <a16:creationId xmlns:a16="http://schemas.microsoft.com/office/drawing/2014/main" id="{33A2A83B-6BF2-701C-9EA1-37A42F2937B1}"/>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1</a:t>
              </a:r>
            </a:p>
          </p:txBody>
        </p:sp>
      </p:grpSp>
      <p:grpSp>
        <p:nvGrpSpPr>
          <p:cNvPr id="25" name="Group 24">
            <a:extLst>
              <a:ext uri="{FF2B5EF4-FFF2-40B4-BE49-F238E27FC236}">
                <a16:creationId xmlns:a16="http://schemas.microsoft.com/office/drawing/2014/main" id="{5B5DF60E-DCDA-AC80-3B4F-9241564E9BD7}"/>
              </a:ext>
            </a:extLst>
          </p:cNvPr>
          <p:cNvGrpSpPr/>
          <p:nvPr/>
        </p:nvGrpSpPr>
        <p:grpSpPr>
          <a:xfrm>
            <a:off x="12769149" y="4605487"/>
            <a:ext cx="654018" cy="667351"/>
            <a:chOff x="3152400" y="2111781"/>
            <a:chExt cx="654018" cy="667351"/>
          </a:xfrm>
        </p:grpSpPr>
        <p:sp>
          <p:nvSpPr>
            <p:cNvPr id="26" name="Oval 25">
              <a:extLst>
                <a:ext uri="{FF2B5EF4-FFF2-40B4-BE49-F238E27FC236}">
                  <a16:creationId xmlns:a16="http://schemas.microsoft.com/office/drawing/2014/main" id="{0541B1F1-352D-B8F7-BA60-3F34012DA27E}"/>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accent2">
                    <a:lumMod val="50000"/>
                  </a:schemeClr>
                </a:solidFill>
              </a:endParaRPr>
            </a:p>
          </p:txBody>
        </p:sp>
        <p:sp>
          <p:nvSpPr>
            <p:cNvPr id="27" name="TextBox 26">
              <a:extLst>
                <a:ext uri="{FF2B5EF4-FFF2-40B4-BE49-F238E27FC236}">
                  <a16:creationId xmlns:a16="http://schemas.microsoft.com/office/drawing/2014/main" id="{71BD04ED-C364-5F00-6020-4DD952C274DC}"/>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3</a:t>
              </a:r>
            </a:p>
          </p:txBody>
        </p:sp>
      </p:grpSp>
      <p:grpSp>
        <p:nvGrpSpPr>
          <p:cNvPr id="28" name="Group 27">
            <a:extLst>
              <a:ext uri="{FF2B5EF4-FFF2-40B4-BE49-F238E27FC236}">
                <a16:creationId xmlns:a16="http://schemas.microsoft.com/office/drawing/2014/main" id="{AEA5E93C-BA04-A58C-6ECC-C4D5BA4DF8E8}"/>
              </a:ext>
            </a:extLst>
          </p:cNvPr>
          <p:cNvGrpSpPr/>
          <p:nvPr/>
        </p:nvGrpSpPr>
        <p:grpSpPr>
          <a:xfrm>
            <a:off x="-11691728" y="5934323"/>
            <a:ext cx="654018" cy="667351"/>
            <a:chOff x="3152400" y="2111781"/>
            <a:chExt cx="654018" cy="667351"/>
          </a:xfrm>
        </p:grpSpPr>
        <p:sp>
          <p:nvSpPr>
            <p:cNvPr id="29" name="Oval 28">
              <a:extLst>
                <a:ext uri="{FF2B5EF4-FFF2-40B4-BE49-F238E27FC236}">
                  <a16:creationId xmlns:a16="http://schemas.microsoft.com/office/drawing/2014/main" id="{C4266F86-D155-A79B-B0D6-246E41577185}"/>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accent2">
                    <a:lumMod val="50000"/>
                  </a:schemeClr>
                </a:solidFill>
              </a:endParaRPr>
            </a:p>
          </p:txBody>
        </p:sp>
        <p:sp>
          <p:nvSpPr>
            <p:cNvPr id="30" name="TextBox 29">
              <a:extLst>
                <a:ext uri="{FF2B5EF4-FFF2-40B4-BE49-F238E27FC236}">
                  <a16:creationId xmlns:a16="http://schemas.microsoft.com/office/drawing/2014/main" id="{A20313BC-0FD5-A789-DE80-B5E5DF91844A}"/>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4</a:t>
              </a:r>
            </a:p>
          </p:txBody>
        </p:sp>
      </p:grpSp>
      <p:sp>
        <p:nvSpPr>
          <p:cNvPr id="31" name="TextBox 30">
            <a:extLst>
              <a:ext uri="{FF2B5EF4-FFF2-40B4-BE49-F238E27FC236}">
                <a16:creationId xmlns:a16="http://schemas.microsoft.com/office/drawing/2014/main" id="{71DC5168-D063-34FF-9C98-9A8365A4C251}"/>
              </a:ext>
            </a:extLst>
          </p:cNvPr>
          <p:cNvSpPr txBox="1"/>
          <p:nvPr/>
        </p:nvSpPr>
        <p:spPr>
          <a:xfrm>
            <a:off x="13249572" y="2218832"/>
            <a:ext cx="10818331" cy="1169551"/>
          </a:xfrm>
          <a:prstGeom prst="rect">
            <a:avLst/>
          </a:prstGeom>
          <a:noFill/>
        </p:spPr>
        <p:txBody>
          <a:bodyPr wrap="square" rtlCol="0">
            <a:spAutoFit/>
          </a:bodyPr>
          <a:lstStyle/>
          <a:p>
            <a:pPr algn="ctr"/>
            <a:r>
              <a:rPr lang="en-US" sz="1400" b="1" dirty="0">
                <a:latin typeface="Amasis MT Pro" panose="02040504050005020304" pitchFamily="18" charset="0"/>
                <a:ea typeface="Tahoma" panose="020B0604030504040204" pitchFamily="34" charset="0"/>
                <a:cs typeface="Tahoma" panose="020B0604030504040204" pitchFamily="34" charset="0"/>
              </a:rPr>
              <a:t>Medical</a:t>
            </a:r>
          </a:p>
          <a:p>
            <a:pPr algn="just"/>
            <a:r>
              <a:rPr lang="en-US" sz="1400" dirty="0">
                <a:latin typeface="Amasis MT Pro" panose="02040504050005020304" pitchFamily="18" charset="0"/>
                <a:ea typeface="Tahoma" panose="020B0604030504040204" pitchFamily="34" charset="0"/>
                <a:cs typeface="Tahoma" panose="020B0604030504040204" pitchFamily="34" charset="0"/>
              </a:rPr>
              <a:t>Nanotechnology has extensive application as nanomedicine in the medical field. Some nanoparticles have possible applications in novel diagnostic instruments, imagery and methodologies, targeted medicinal products, pharmaceutical products, biomedical implants, and tissue engineering. Today treatments of high toxicity can be administered with improved safety using nanotechnology, such as chemotherapeutic cancer drugs.</a:t>
            </a:r>
          </a:p>
        </p:txBody>
      </p:sp>
      <p:sp>
        <p:nvSpPr>
          <p:cNvPr id="224" name="TextBox 223">
            <a:extLst>
              <a:ext uri="{FF2B5EF4-FFF2-40B4-BE49-F238E27FC236}">
                <a16:creationId xmlns:a16="http://schemas.microsoft.com/office/drawing/2014/main" id="{71695BF6-5D69-B85D-35FC-8F85F9148FC3}"/>
              </a:ext>
            </a:extLst>
          </p:cNvPr>
          <p:cNvSpPr txBox="1"/>
          <p:nvPr/>
        </p:nvSpPr>
        <p:spPr>
          <a:xfrm>
            <a:off x="-11075679" y="3280725"/>
            <a:ext cx="10735643" cy="954107"/>
          </a:xfrm>
          <a:prstGeom prst="rect">
            <a:avLst/>
          </a:prstGeom>
          <a:noFill/>
        </p:spPr>
        <p:txBody>
          <a:bodyPr wrap="square" rtlCol="0">
            <a:spAutoFit/>
          </a:bodyPr>
          <a:lstStyle/>
          <a:p>
            <a:pPr algn="ctr"/>
            <a:r>
              <a:rPr lang="en-US" sz="1400" b="1" dirty="0">
                <a:latin typeface="Amasis MT Pro" panose="02040504050005020304" pitchFamily="18" charset="0"/>
                <a:ea typeface="Tahoma" panose="020B0604030504040204" pitchFamily="34" charset="0"/>
                <a:cs typeface="Tahoma" panose="020B0604030504040204" pitchFamily="34" charset="0"/>
              </a:rPr>
              <a:t>Ethical</a:t>
            </a:r>
          </a:p>
          <a:p>
            <a:pPr algn="just"/>
            <a:r>
              <a:rPr lang="en-US" sz="1400" dirty="0">
                <a:latin typeface="Amasis MT Pro" panose="02040504050005020304" pitchFamily="18" charset="0"/>
                <a:ea typeface="Tahoma" panose="020B0604030504040204" pitchFamily="34" charset="0"/>
                <a:cs typeface="Tahoma" panose="020B0604030504040204" pitchFamily="34" charset="0"/>
              </a:rPr>
              <a:t>Considering the significant risks associated with nanotechnology, it is crucial to thoroughly evaluate its potential repercussions. While it is possible that nanotechnology may not reach the level of advancement anticipated by its proponents, it is prudent to proactively address any ethical concerns that may arise before the technology becomes firmly established in society.</a:t>
            </a:r>
          </a:p>
        </p:txBody>
      </p:sp>
      <p:sp>
        <p:nvSpPr>
          <p:cNvPr id="251" name="TextBox 250">
            <a:extLst>
              <a:ext uri="{FF2B5EF4-FFF2-40B4-BE49-F238E27FC236}">
                <a16:creationId xmlns:a16="http://schemas.microsoft.com/office/drawing/2014/main" id="{ED975953-630C-F2FF-8C9D-4BD39124C30C}"/>
              </a:ext>
            </a:extLst>
          </p:cNvPr>
          <p:cNvSpPr txBox="1"/>
          <p:nvPr/>
        </p:nvSpPr>
        <p:spPr>
          <a:xfrm>
            <a:off x="13390926" y="4347169"/>
            <a:ext cx="10818591" cy="1169551"/>
          </a:xfrm>
          <a:prstGeom prst="rect">
            <a:avLst/>
          </a:prstGeom>
          <a:noFill/>
        </p:spPr>
        <p:txBody>
          <a:bodyPr wrap="square" rtlCol="0">
            <a:spAutoFit/>
          </a:bodyPr>
          <a:lstStyle/>
          <a:p>
            <a:pPr algn="ctr"/>
            <a:r>
              <a:rPr lang="en-US" sz="1400" b="1" dirty="0">
                <a:latin typeface="Amasis MT Pro" panose="02040504050005020304" pitchFamily="18" charset="0"/>
                <a:ea typeface="Tahoma" panose="020B0604030504040204" pitchFamily="34" charset="0"/>
                <a:cs typeface="Tahoma" panose="020B0604030504040204" pitchFamily="34" charset="0"/>
              </a:rPr>
              <a:t>Mental</a:t>
            </a:r>
          </a:p>
          <a:p>
            <a:pPr algn="just"/>
            <a:r>
              <a:rPr lang="en-US" sz="1400" dirty="0">
                <a:latin typeface="Amasis MT Pro" panose="02040504050005020304" pitchFamily="18" charset="0"/>
                <a:ea typeface="Tahoma" panose="020B0604030504040204" pitchFamily="34" charset="0"/>
                <a:cs typeface="Tahoma" panose="020B0604030504040204" pitchFamily="34" charset="0"/>
              </a:rPr>
              <a:t>Nanotechnology can potentially have both positive and negative impacts on mental health. On the positive side, nanotechnology-based advancements in diagnostics and treatment options can lead to more effective and personalized approaches for mental health disorders. However, it is essential to consider the potential risks and ethical implications associated with nanotechnology. The use of nanomaterials in brain interfaces or implants raises concerns regarding long-term safety, privacy, and the potential for unintended consequences.</a:t>
            </a:r>
          </a:p>
        </p:txBody>
      </p:sp>
      <p:sp>
        <p:nvSpPr>
          <p:cNvPr id="252" name="TextBox 251">
            <a:extLst>
              <a:ext uri="{FF2B5EF4-FFF2-40B4-BE49-F238E27FC236}">
                <a16:creationId xmlns:a16="http://schemas.microsoft.com/office/drawing/2014/main" id="{365F2727-6D1C-9625-9739-206A15D59146}"/>
              </a:ext>
            </a:extLst>
          </p:cNvPr>
          <p:cNvSpPr txBox="1"/>
          <p:nvPr/>
        </p:nvSpPr>
        <p:spPr>
          <a:xfrm>
            <a:off x="-10989550" y="5285370"/>
            <a:ext cx="10759972" cy="1384995"/>
          </a:xfrm>
          <a:prstGeom prst="rect">
            <a:avLst/>
          </a:prstGeom>
          <a:noFill/>
        </p:spPr>
        <p:txBody>
          <a:bodyPr wrap="square" rtlCol="0">
            <a:spAutoFit/>
          </a:bodyPr>
          <a:lstStyle/>
          <a:p>
            <a:pPr algn="ctr"/>
            <a:r>
              <a:rPr lang="en-US" sz="1400" b="1" dirty="0">
                <a:solidFill>
                  <a:srgbClr val="000000"/>
                </a:solidFill>
                <a:latin typeface="Amasis MT Pro" panose="02040504050005020304" pitchFamily="18" charset="0"/>
              </a:rPr>
              <a:t>Environmental</a:t>
            </a:r>
          </a:p>
          <a:p>
            <a:pPr algn="just"/>
            <a:r>
              <a:rPr lang="en-US" sz="1400" dirty="0">
                <a:solidFill>
                  <a:srgbClr val="000000"/>
                </a:solidFill>
                <a:latin typeface="Amasis MT Pro" panose="02040504050005020304" pitchFamily="18" charset="0"/>
              </a:rPr>
              <a:t>The environmental impact of nanotechnology is the possible effects that the use of nanotechnological materials and devices will have on the environment. As nanotechnology is an emerging field, there is debate regarding to what extent industrial and commercial use of nanomaterials will affect organisms and ecosystems. Nanotechnology's environmental impact can be split into two aspects: the potential for nanotechnological innovations to help improve the environment, and the possibly novel type of pollution that nanotechnological materials might cause if released into the environment.</a:t>
            </a:r>
          </a:p>
        </p:txBody>
      </p:sp>
      <p:pic>
        <p:nvPicPr>
          <p:cNvPr id="14" name="Picture 2" descr="James Pikul and Marc Miskin on Iron Man's Nanotech Suit - Penn Engineering  Blog">
            <a:extLst>
              <a:ext uri="{FF2B5EF4-FFF2-40B4-BE49-F238E27FC236}">
                <a16:creationId xmlns:a16="http://schemas.microsoft.com/office/drawing/2014/main" id="{1395DB11-65A0-67BB-25AE-F7AFDB5E7443}"/>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3427" r="3427"/>
          <a:stretch/>
        </p:blipFill>
        <p:spPr bwMode="auto">
          <a:xfrm>
            <a:off x="-256082" y="-68654"/>
            <a:ext cx="12513870" cy="6974835"/>
          </a:xfrm>
          <a:prstGeom prst="roundRect">
            <a:avLst>
              <a:gd name="adj" fmla="val 2097"/>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0CC7056C-D486-3A59-3BF2-BFCC02CC1EDC}"/>
              </a:ext>
            </a:extLst>
          </p:cNvPr>
          <p:cNvSpPr txBox="1"/>
          <p:nvPr/>
        </p:nvSpPr>
        <p:spPr>
          <a:xfrm>
            <a:off x="6671352" y="172690"/>
            <a:ext cx="5784530" cy="1384995"/>
          </a:xfrm>
          <a:prstGeom prst="rect">
            <a:avLst/>
          </a:prstGeom>
          <a:noFill/>
        </p:spPr>
        <p:txBody>
          <a:bodyPr wrap="square" rtlCol="0">
            <a:spAutoFit/>
          </a:bodyPr>
          <a:lstStyle/>
          <a:p>
            <a:r>
              <a:rPr lang="en-US" sz="2800" spc="1500" dirty="0">
                <a:solidFill>
                  <a:schemeClr val="bg1"/>
                </a:solidFill>
                <a:latin typeface="Pristina" panose="03060402040406080204" pitchFamily="66" charset="0"/>
              </a:rPr>
              <a:t>Literature Reviews and Supporting Information</a:t>
            </a:r>
            <a:endParaRPr lang="en-PH" sz="2800" spc="1500" dirty="0">
              <a:solidFill>
                <a:schemeClr val="bg1"/>
              </a:solidFill>
              <a:latin typeface="Pristina" panose="03060402040406080204" pitchFamily="66" charset="0"/>
            </a:endParaRPr>
          </a:p>
        </p:txBody>
      </p:sp>
      <p:sp>
        <p:nvSpPr>
          <p:cNvPr id="42" name="Rectangle 41">
            <a:extLst>
              <a:ext uri="{FF2B5EF4-FFF2-40B4-BE49-F238E27FC236}">
                <a16:creationId xmlns:a16="http://schemas.microsoft.com/office/drawing/2014/main" id="{A7C77725-33DE-D4BB-11E4-B3AF079ABED2}"/>
              </a:ext>
            </a:extLst>
          </p:cNvPr>
          <p:cNvSpPr/>
          <p:nvPr/>
        </p:nvSpPr>
        <p:spPr>
          <a:xfrm>
            <a:off x="-278671" y="241193"/>
            <a:ext cx="5805158" cy="2175718"/>
          </a:xfrm>
          <a:prstGeom prst="rect">
            <a:avLst/>
          </a:prstGeom>
          <a:solidFill>
            <a:srgbClr val="381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3" name="TextBox 42">
            <a:extLst>
              <a:ext uri="{FF2B5EF4-FFF2-40B4-BE49-F238E27FC236}">
                <a16:creationId xmlns:a16="http://schemas.microsoft.com/office/drawing/2014/main" id="{FBECB33E-49E2-83B9-F0EB-92891AB2C951}"/>
              </a:ext>
            </a:extLst>
          </p:cNvPr>
          <p:cNvSpPr txBox="1"/>
          <p:nvPr/>
        </p:nvSpPr>
        <p:spPr>
          <a:xfrm>
            <a:off x="141782" y="425132"/>
            <a:ext cx="5296774" cy="1815882"/>
          </a:xfrm>
          <a:prstGeom prst="rect">
            <a:avLst/>
          </a:prstGeom>
          <a:noFill/>
        </p:spPr>
        <p:txBody>
          <a:bodyPr wrap="square" rtlCol="0">
            <a:spAutoFit/>
          </a:bodyPr>
          <a:lstStyle/>
          <a:p>
            <a:pPr algn="just"/>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Nanotechnology is a multidisciplinary field that includes a vast and diverse array of devices that derived from engineering, physics, chemistry, and biology leading to the development of structures, devices and systems that have novel functional properties by size ranging between 1 and 100 nm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Neethirajan</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and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Jayas</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2010;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Borm</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et al, 2006;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Ducan</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2011). Nanotechnology involves the manipulation of materials at nanometer sizes leading to the fabrication of nanodevices to enhance their performance. </a:t>
            </a:r>
          </a:p>
        </p:txBody>
      </p:sp>
      <p:grpSp>
        <p:nvGrpSpPr>
          <p:cNvPr id="48" name="Group 47">
            <a:extLst>
              <a:ext uri="{FF2B5EF4-FFF2-40B4-BE49-F238E27FC236}">
                <a16:creationId xmlns:a16="http://schemas.microsoft.com/office/drawing/2014/main" id="{9555F65A-1129-2B48-F828-2ABEBEAE8904}"/>
              </a:ext>
            </a:extLst>
          </p:cNvPr>
          <p:cNvGrpSpPr/>
          <p:nvPr/>
        </p:nvGrpSpPr>
        <p:grpSpPr>
          <a:xfrm>
            <a:off x="105752" y="2495707"/>
            <a:ext cx="5700665" cy="4405081"/>
            <a:chOff x="-97908" y="2495717"/>
            <a:chExt cx="5840157" cy="4312174"/>
          </a:xfrm>
        </p:grpSpPr>
        <p:sp>
          <p:nvSpPr>
            <p:cNvPr id="44" name="Rectangle 43">
              <a:extLst>
                <a:ext uri="{FF2B5EF4-FFF2-40B4-BE49-F238E27FC236}">
                  <a16:creationId xmlns:a16="http://schemas.microsoft.com/office/drawing/2014/main" id="{4150EEFC-1D30-E8FB-8897-811AC15396FF}"/>
                </a:ext>
              </a:extLst>
            </p:cNvPr>
            <p:cNvSpPr/>
            <p:nvPr/>
          </p:nvSpPr>
          <p:spPr>
            <a:xfrm>
              <a:off x="-97908" y="4019082"/>
              <a:ext cx="5840157" cy="2788809"/>
            </a:xfrm>
            <a:prstGeom prst="rect">
              <a:avLst/>
            </a:prstGeom>
            <a:solidFill>
              <a:srgbClr val="381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6" name="Picture 4" descr="Nanomaterials">
              <a:extLst>
                <a:ext uri="{FF2B5EF4-FFF2-40B4-BE49-F238E27FC236}">
                  <a16:creationId xmlns:a16="http://schemas.microsoft.com/office/drawing/2014/main" id="{C20B7A35-781C-C2A5-939E-43EABF8059D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05448" y="2495717"/>
              <a:ext cx="3690449" cy="1845225"/>
            </a:xfrm>
            <a:prstGeom prst="roundRect">
              <a:avLst>
                <a:gd name="adj" fmla="val 5112"/>
              </a:avLst>
            </a:prstGeom>
            <a:noFill/>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5955B11B-A125-3E9E-48EF-5C1CE83904F6}"/>
              </a:ext>
            </a:extLst>
          </p:cNvPr>
          <p:cNvSpPr txBox="1"/>
          <p:nvPr/>
        </p:nvSpPr>
        <p:spPr>
          <a:xfrm>
            <a:off x="76882" y="4419130"/>
            <a:ext cx="5720447" cy="2462213"/>
          </a:xfrm>
          <a:prstGeom prst="rect">
            <a:avLst/>
          </a:prstGeom>
          <a:noFill/>
        </p:spPr>
        <p:txBody>
          <a:bodyPr wrap="square" rtlCol="0">
            <a:spAutoFit/>
          </a:bodyPr>
          <a:lstStyle/>
          <a:p>
            <a:pPr algn="just"/>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Nanomaterials – used to describe materials with one or more components that have at least one dimension in the range of 1 to 100 nm and include Nanoparticles,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nanofibres</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and nanotubes, composite materials and nano-structured surfaces. These include Nanoparticles (NP) as a subset of nanomaterials currently defined by consensus as single particles with a diameter &lt; 100 nm. Agglomerates of NP can be larger than 100 nm in diameter but will be included in the discussion since they may break down on weak mechanical forces or in solvents.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Nanofibres</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are a sub-class of nanoparticles (include nanotubes) which have two dimensions &lt; 100 nm but the third (axial) dimension can be much larger. </a:t>
            </a:r>
          </a:p>
        </p:txBody>
      </p:sp>
      <p:grpSp>
        <p:nvGrpSpPr>
          <p:cNvPr id="62" name="Group 61">
            <a:extLst>
              <a:ext uri="{FF2B5EF4-FFF2-40B4-BE49-F238E27FC236}">
                <a16:creationId xmlns:a16="http://schemas.microsoft.com/office/drawing/2014/main" id="{8E6C0621-BDC2-3B22-55E8-701718811B85}"/>
              </a:ext>
            </a:extLst>
          </p:cNvPr>
          <p:cNvGrpSpPr/>
          <p:nvPr/>
        </p:nvGrpSpPr>
        <p:grpSpPr>
          <a:xfrm>
            <a:off x="5897034" y="2577901"/>
            <a:ext cx="2993998" cy="3853356"/>
            <a:chOff x="5897034" y="2577901"/>
            <a:chExt cx="2993998" cy="3853356"/>
          </a:xfrm>
        </p:grpSpPr>
        <p:sp>
          <p:nvSpPr>
            <p:cNvPr id="50" name="Rectangle 49">
              <a:extLst>
                <a:ext uri="{FF2B5EF4-FFF2-40B4-BE49-F238E27FC236}">
                  <a16:creationId xmlns:a16="http://schemas.microsoft.com/office/drawing/2014/main" id="{FC7C48F3-2335-6BF9-145A-289D1EF92F68}"/>
                </a:ext>
              </a:extLst>
            </p:cNvPr>
            <p:cNvSpPr/>
            <p:nvPr/>
          </p:nvSpPr>
          <p:spPr>
            <a:xfrm>
              <a:off x="5897034" y="2577901"/>
              <a:ext cx="2993998" cy="2802505"/>
            </a:xfrm>
            <a:prstGeom prst="rect">
              <a:avLst/>
            </a:prstGeom>
            <a:solidFill>
              <a:srgbClr val="381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30" name="Picture 6" descr="Nanotools">
              <a:extLst>
                <a:ext uri="{FF2B5EF4-FFF2-40B4-BE49-F238E27FC236}">
                  <a16:creationId xmlns:a16="http://schemas.microsoft.com/office/drawing/2014/main" id="{FA99276F-ADF0-0221-670B-B0106226BF4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188391" y="4526257"/>
              <a:ext cx="2400300" cy="1905000"/>
            </a:xfrm>
            <a:prstGeom prst="roundRect">
              <a:avLst>
                <a:gd name="adj" fmla="val 8295"/>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8386CA24-7DA0-D357-F935-32CC7139151D}"/>
              </a:ext>
            </a:extLst>
          </p:cNvPr>
          <p:cNvGrpSpPr/>
          <p:nvPr/>
        </p:nvGrpSpPr>
        <p:grpSpPr>
          <a:xfrm>
            <a:off x="9000134" y="2029831"/>
            <a:ext cx="2993998" cy="4636068"/>
            <a:chOff x="9032509" y="2623778"/>
            <a:chExt cx="2993998" cy="4139890"/>
          </a:xfrm>
        </p:grpSpPr>
        <p:sp>
          <p:nvSpPr>
            <p:cNvPr id="52" name="Rectangle 51">
              <a:extLst>
                <a:ext uri="{FF2B5EF4-FFF2-40B4-BE49-F238E27FC236}">
                  <a16:creationId xmlns:a16="http://schemas.microsoft.com/office/drawing/2014/main" id="{6C3454E9-E720-FAEF-77B1-22A29EA0BDAF}"/>
                </a:ext>
              </a:extLst>
            </p:cNvPr>
            <p:cNvSpPr/>
            <p:nvPr/>
          </p:nvSpPr>
          <p:spPr>
            <a:xfrm>
              <a:off x="9032509" y="3974859"/>
              <a:ext cx="2993998" cy="2788809"/>
            </a:xfrm>
            <a:prstGeom prst="rect">
              <a:avLst/>
            </a:prstGeom>
            <a:solidFill>
              <a:srgbClr val="381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32" name="Picture 8" descr="Nanodevices - an overview | ScienceDirect Topics">
              <a:extLst>
                <a:ext uri="{FF2B5EF4-FFF2-40B4-BE49-F238E27FC236}">
                  <a16:creationId xmlns:a16="http://schemas.microsoft.com/office/drawing/2014/main" id="{97DCFAA0-696C-9E6B-F579-73E88A774ED6}"/>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363173" y="2623778"/>
              <a:ext cx="2412466" cy="1905000"/>
            </a:xfrm>
            <a:prstGeom prst="roundRect">
              <a:avLst>
                <a:gd name="adj" fmla="val 8233"/>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8A28CA9D-5612-870F-2A40-C95E1123BB11}"/>
              </a:ext>
            </a:extLst>
          </p:cNvPr>
          <p:cNvSpPr txBox="1"/>
          <p:nvPr/>
        </p:nvSpPr>
        <p:spPr>
          <a:xfrm>
            <a:off x="6005995" y="2686259"/>
            <a:ext cx="2692118" cy="1815882"/>
          </a:xfrm>
          <a:prstGeom prst="rect">
            <a:avLst/>
          </a:prstGeom>
          <a:noFill/>
        </p:spPr>
        <p:txBody>
          <a:bodyPr wrap="square" rtlCol="0">
            <a:spAutoFit/>
          </a:bodyPr>
          <a:lstStyle/>
          <a:p>
            <a:pPr algn="just"/>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Nanotools – tools and techniques for synthesizing nanomaterials, manipulating atoms and fabricating device structures, and very importantly for measuring and characterizing materials and devices at the nanoscale.</a:t>
            </a:r>
          </a:p>
        </p:txBody>
      </p:sp>
      <p:sp>
        <p:nvSpPr>
          <p:cNvPr id="59" name="TextBox 58">
            <a:extLst>
              <a:ext uri="{FF2B5EF4-FFF2-40B4-BE49-F238E27FC236}">
                <a16:creationId xmlns:a16="http://schemas.microsoft.com/office/drawing/2014/main" id="{07672FDA-ED7E-4310-5FA9-0DA9CF4301CC}"/>
              </a:ext>
            </a:extLst>
          </p:cNvPr>
          <p:cNvSpPr txBox="1"/>
          <p:nvPr/>
        </p:nvSpPr>
        <p:spPr>
          <a:xfrm>
            <a:off x="9054235" y="4211092"/>
            <a:ext cx="2846856" cy="2462213"/>
          </a:xfrm>
          <a:prstGeom prst="rect">
            <a:avLst/>
          </a:prstGeom>
          <a:noFill/>
        </p:spPr>
        <p:txBody>
          <a:bodyPr wrap="square" rtlCol="0">
            <a:spAutoFit/>
          </a:bodyPr>
          <a:lstStyle/>
          <a:p>
            <a:pPr algn="just"/>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Nanodevices – making devices at the nanoscale, important in microelectronics and optoelectronics at the present time, and at the interface with biotechnology where the aim is to mimic the action of biological systems such as cellular motors. This latter area is the most futuristic, and excites the greatest public reaction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Borm</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et al., 2006)</a:t>
            </a:r>
          </a:p>
        </p:txBody>
      </p:sp>
      <p:sp>
        <p:nvSpPr>
          <p:cNvPr id="273" name="TextBox 272">
            <a:extLst>
              <a:ext uri="{FF2B5EF4-FFF2-40B4-BE49-F238E27FC236}">
                <a16:creationId xmlns:a16="http://schemas.microsoft.com/office/drawing/2014/main" id="{F4BDA4C9-947F-B310-33A1-54952B23F164}"/>
              </a:ext>
            </a:extLst>
          </p:cNvPr>
          <p:cNvSpPr txBox="1"/>
          <p:nvPr/>
        </p:nvSpPr>
        <p:spPr>
          <a:xfrm>
            <a:off x="12816214" y="172690"/>
            <a:ext cx="5784530" cy="1463040"/>
          </a:xfrm>
          <a:prstGeom prst="rect">
            <a:avLst/>
          </a:prstGeom>
          <a:noFill/>
        </p:spPr>
        <p:txBody>
          <a:bodyPr wrap="square" rtlCol="0">
            <a:spAutoFit/>
          </a:bodyPr>
          <a:lstStyle/>
          <a:p>
            <a:pPr algn="ctr"/>
            <a:r>
              <a:rPr lang="en-US" sz="4400" spc="1500" dirty="0">
                <a:latin typeface="Pristina" panose="03060402040406080204" pitchFamily="66" charset="0"/>
              </a:rPr>
              <a:t>Technology Observations:</a:t>
            </a:r>
            <a:endParaRPr lang="en-PH" sz="4400" spc="1500" dirty="0">
              <a:latin typeface="Pristina" panose="03060402040406080204" pitchFamily="66" charset="0"/>
            </a:endParaRPr>
          </a:p>
        </p:txBody>
      </p:sp>
      <p:pic>
        <p:nvPicPr>
          <p:cNvPr id="275" name="Picture 2" descr="Man Thinking Clipart Png - Cartoon Person Thinking Png - 398x550 PNG  Download - PNGkit">
            <a:extLst>
              <a:ext uri="{FF2B5EF4-FFF2-40B4-BE49-F238E27FC236}">
                <a16:creationId xmlns:a16="http://schemas.microsoft.com/office/drawing/2014/main" id="{2A01EB18-686F-6807-F9FF-28ACFFDBE9EF}"/>
              </a:ext>
            </a:extLst>
          </p:cNvPr>
          <p:cNvPicPr>
            <a:picLocks noChangeAspect="1" noChangeArrowheads="1"/>
          </p:cNvPicPr>
          <p:nvPr/>
        </p:nvPicPr>
        <p:blipFill>
          <a:blip r:embed="rId35"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22235" y="10671868"/>
            <a:ext cx="2614188" cy="2008461"/>
          </a:xfrm>
          <a:prstGeom prst="rect">
            <a:avLst/>
          </a:prstGeom>
          <a:noFill/>
          <a:extLst>
            <a:ext uri="{909E8E84-426E-40DD-AFC4-6F175D3DCCD1}">
              <a14:hiddenFill xmlns:a14="http://schemas.microsoft.com/office/drawing/2010/main">
                <a:solidFill>
                  <a:srgbClr val="FFFFFF"/>
                </a:solidFill>
              </a14:hiddenFill>
            </a:ext>
          </a:extLst>
        </p:spPr>
      </p:pic>
      <p:sp>
        <p:nvSpPr>
          <p:cNvPr id="277" name="Speech Bubble: Oval 276">
            <a:extLst>
              <a:ext uri="{FF2B5EF4-FFF2-40B4-BE49-F238E27FC236}">
                <a16:creationId xmlns:a16="http://schemas.microsoft.com/office/drawing/2014/main" id="{28A3DE47-B71C-0E3E-99D2-A87C46D67D0F}"/>
              </a:ext>
            </a:extLst>
          </p:cNvPr>
          <p:cNvSpPr/>
          <p:nvPr/>
        </p:nvSpPr>
        <p:spPr>
          <a:xfrm>
            <a:off x="-180454" y="6960422"/>
            <a:ext cx="12118151" cy="4101535"/>
          </a:xfrm>
          <a:prstGeom prst="wedgeEllipseCallout">
            <a:avLst>
              <a:gd name="adj1" fmla="val -37265"/>
              <a:gd name="adj2" fmla="val 55137"/>
            </a:avLst>
          </a:prstGeom>
          <a:solidFill>
            <a:schemeClr val="bg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latin typeface="Amasis MT Pro" panose="02040504050005020304" pitchFamily="18" charset="0"/>
              </a:rPr>
              <a:t>This technological branch manipulates the molecular structure of materials to change their intrinsic properties and obtain others with revolutionary applications. This is the case of graphene — modified carbon harder than steel, lighter than aluminum and almost transparent — or nanoparticles used in areas such as electronics, energy, biomedicine or defense.</a:t>
            </a:r>
          </a:p>
          <a:p>
            <a:pPr algn="ctr"/>
            <a:endParaRPr lang="en-US" sz="1650" dirty="0">
              <a:solidFill>
                <a:schemeClr val="tx1"/>
              </a:solidFill>
              <a:latin typeface="Amasis MT Pro" panose="02040504050005020304" pitchFamily="18" charset="0"/>
            </a:endParaRPr>
          </a:p>
          <a:p>
            <a:pPr algn="ctr"/>
            <a:endParaRPr lang="en-US" sz="1650" dirty="0">
              <a:solidFill>
                <a:schemeClr val="tx1"/>
              </a:solidFill>
              <a:latin typeface="Amasis MT Pro" panose="02040504050005020304" pitchFamily="18" charset="0"/>
            </a:endParaRPr>
          </a:p>
          <a:p>
            <a:pPr algn="ctr"/>
            <a:r>
              <a:rPr lang="en-US" sz="1650" dirty="0">
                <a:solidFill>
                  <a:schemeClr val="tx1"/>
                </a:solidFill>
                <a:latin typeface="Amasis MT Pro" panose="02040504050005020304" pitchFamily="18" charset="0"/>
              </a:rPr>
              <a:t>There are bright and dark spots in the future of nanotechnology. On the one hand, the sector is expected to grow globally, driven by technological advances, increased government support, increased private investment and growing demand for smaller devices, to name a few. However, the environmental, health and safety risks of nanotechnology and concerns related to its commercialization could hamper market expansion.</a:t>
            </a:r>
          </a:p>
        </p:txBody>
      </p:sp>
    </p:spTree>
    <p:extLst>
      <p:ext uri="{BB962C8B-B14F-4D97-AF65-F5344CB8AC3E}">
        <p14:creationId xmlns:p14="http://schemas.microsoft.com/office/powerpoint/2010/main" val="332113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6"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down)">
                                      <p:cBhvr>
                                        <p:cTn id="14" dur="50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1000"/>
                                        <p:tgtEl>
                                          <p:spTgt spid="62"/>
                                        </p:tgtEl>
                                      </p:cBhvr>
                                    </p:animEffect>
                                    <p:anim calcmode="lin" valueType="num">
                                      <p:cBhvr>
                                        <p:cTn id="20" dur="1000" fill="hold"/>
                                        <p:tgtEl>
                                          <p:spTgt spid="62"/>
                                        </p:tgtEl>
                                        <p:attrNameLst>
                                          <p:attrName>ppt_x</p:attrName>
                                        </p:attrNameLst>
                                      </p:cBhvr>
                                      <p:tavLst>
                                        <p:tav tm="0">
                                          <p:val>
                                            <p:strVal val="#ppt_x"/>
                                          </p:val>
                                        </p:tav>
                                        <p:tav tm="100000">
                                          <p:val>
                                            <p:strVal val="#ppt_x"/>
                                          </p:val>
                                        </p:tav>
                                      </p:tavLst>
                                    </p:anim>
                                    <p:anim calcmode="lin" valueType="num">
                                      <p:cBhvr>
                                        <p:cTn id="21"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up)">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anim calcmode="lin" valueType="num">
                                      <p:cBhvr>
                                        <p:cTn id="32" dur="1000" fill="hold"/>
                                        <p:tgtEl>
                                          <p:spTgt spid="57"/>
                                        </p:tgtEl>
                                        <p:attrNameLst>
                                          <p:attrName>ppt_x</p:attrName>
                                        </p:attrNameLst>
                                      </p:cBhvr>
                                      <p:tavLst>
                                        <p:tav tm="0">
                                          <p:val>
                                            <p:strVal val="#ppt_x"/>
                                          </p:val>
                                        </p:tav>
                                        <p:tav tm="100000">
                                          <p:val>
                                            <p:strVal val="#ppt_x"/>
                                          </p:val>
                                        </p:tav>
                                      </p:tavLst>
                                    </p:anim>
                                    <p:anim calcmode="lin" valueType="num">
                                      <p:cBhvr>
                                        <p:cTn id="3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down)">
                                      <p:cBhvr>
                                        <p:cTn id="3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8" grpId="0"/>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40025" y="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Title 13">
            <a:extLst>
              <a:ext uri="{FF2B5EF4-FFF2-40B4-BE49-F238E27FC236}">
                <a16:creationId xmlns:a16="http://schemas.microsoft.com/office/drawing/2014/main" id="{11465E73-F162-09DE-80DB-2DEF815AA510}"/>
              </a:ext>
            </a:extLst>
          </p:cNvPr>
          <p:cNvSpPr>
            <a:spLocks noGrp="1"/>
          </p:cNvSpPr>
          <p:nvPr>
            <p:ph type="ctrTitle"/>
          </p:nvPr>
        </p:nvSpPr>
        <p:spPr>
          <a:xfrm>
            <a:off x="0" y="6214219"/>
            <a:ext cx="5586902" cy="1265461"/>
          </a:xfrm>
        </p:spPr>
        <p:txBody>
          <a:bodyPr>
            <a:noAutofit/>
          </a:bodyPr>
          <a:lstStyle/>
          <a:p>
            <a:r>
              <a:rPr lang="en-US" sz="3800" dirty="0">
                <a:latin typeface="Amasis MT Pro Black" panose="020B0604020202020204" pitchFamily="18" charset="0"/>
              </a:rPr>
              <a:t>NANOTECHNOLOGY</a:t>
            </a:r>
            <a:endParaRPr lang="en-PH" sz="3800" dirty="0">
              <a:latin typeface="Amasis MT Pro Black" panose="020B0604020202020204" pitchFamily="18" charset="0"/>
            </a:endParaRPr>
          </a:p>
        </p:txBody>
      </p:sp>
      <p:pic>
        <p:nvPicPr>
          <p:cNvPr id="151" name="Graphic 150" descr="Iceberg with solid fill">
            <a:extLst>
              <a:ext uri="{FF2B5EF4-FFF2-40B4-BE49-F238E27FC236}">
                <a16:creationId xmlns:a16="http://schemas.microsoft.com/office/drawing/2014/main" id="{DAF4AE2B-729F-53F1-8924-FC0768B96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68341" y="7022480"/>
            <a:ext cx="914400" cy="914400"/>
          </a:xfrm>
          <a:prstGeom prst="rect">
            <a:avLst/>
          </a:prstGeom>
        </p:spPr>
      </p:pic>
      <p:grpSp>
        <p:nvGrpSpPr>
          <p:cNvPr id="53" name="Group 52">
            <a:extLst>
              <a:ext uri="{FF2B5EF4-FFF2-40B4-BE49-F238E27FC236}">
                <a16:creationId xmlns:a16="http://schemas.microsoft.com/office/drawing/2014/main" id="{0013F18C-544E-29A3-E857-52EB371D0324}"/>
              </a:ext>
            </a:extLst>
          </p:cNvPr>
          <p:cNvGrpSpPr/>
          <p:nvPr/>
        </p:nvGrpSpPr>
        <p:grpSpPr>
          <a:xfrm>
            <a:off x="4385760" y="-6005267"/>
            <a:ext cx="8818588" cy="6010444"/>
            <a:chOff x="4196172" y="-380274"/>
            <a:chExt cx="8818588" cy="6010444"/>
          </a:xfrm>
          <a:blipFill>
            <a:blip r:embed="rId5"/>
            <a:stretch>
              <a:fillRect/>
            </a:stretch>
          </a:blipFill>
        </p:grpSpPr>
        <p:grpSp>
          <p:nvGrpSpPr>
            <p:cNvPr id="147" name="Group 146">
              <a:extLst>
                <a:ext uri="{FF2B5EF4-FFF2-40B4-BE49-F238E27FC236}">
                  <a16:creationId xmlns:a16="http://schemas.microsoft.com/office/drawing/2014/main" id="{E206C23E-44C3-ABC6-3B0D-63BDB37D084F}"/>
                </a:ext>
              </a:extLst>
            </p:cNvPr>
            <p:cNvGrpSpPr/>
            <p:nvPr/>
          </p:nvGrpSpPr>
          <p:grpSpPr>
            <a:xfrm>
              <a:off x="4196172" y="-380274"/>
              <a:ext cx="8818588" cy="5675151"/>
              <a:chOff x="3941099" y="1618215"/>
              <a:chExt cx="8818588" cy="5675151"/>
            </a:xfrm>
            <a:grpFill/>
          </p:grpSpPr>
          <p:grpSp>
            <p:nvGrpSpPr>
              <p:cNvPr id="143" name="Group 142">
                <a:extLst>
                  <a:ext uri="{FF2B5EF4-FFF2-40B4-BE49-F238E27FC236}">
                    <a16:creationId xmlns:a16="http://schemas.microsoft.com/office/drawing/2014/main" id="{D0DE34CA-487D-CE42-660C-3A01D7CE584D}"/>
                  </a:ext>
                </a:extLst>
              </p:cNvPr>
              <p:cNvGrpSpPr/>
              <p:nvPr/>
            </p:nvGrpSpPr>
            <p:grpSpPr>
              <a:xfrm>
                <a:off x="3941099" y="1618215"/>
                <a:ext cx="8818588" cy="5675151"/>
                <a:chOff x="3941099" y="1618215"/>
                <a:chExt cx="8818588" cy="5675151"/>
              </a:xfrm>
              <a:grpFill/>
            </p:grpSpPr>
            <p:sp>
              <p:nvSpPr>
                <p:cNvPr id="62" name="Flowchart: Preparation 61">
                  <a:extLst>
                    <a:ext uri="{FF2B5EF4-FFF2-40B4-BE49-F238E27FC236}">
                      <a16:creationId xmlns:a16="http://schemas.microsoft.com/office/drawing/2014/main" id="{FEA116A7-1FBD-7783-BDD0-606F55A6B074}"/>
                    </a:ext>
                  </a:extLst>
                </p:cNvPr>
                <p:cNvSpPr/>
                <p:nvPr/>
              </p:nvSpPr>
              <p:spPr>
                <a:xfrm>
                  <a:off x="5655351" y="258481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141" name="Group 140">
                  <a:extLst>
                    <a:ext uri="{FF2B5EF4-FFF2-40B4-BE49-F238E27FC236}">
                      <a16:creationId xmlns:a16="http://schemas.microsoft.com/office/drawing/2014/main" id="{A388D83B-C578-D340-45D8-814988115140}"/>
                    </a:ext>
                  </a:extLst>
                </p:cNvPr>
                <p:cNvGrpSpPr/>
                <p:nvPr/>
              </p:nvGrpSpPr>
              <p:grpSpPr>
                <a:xfrm>
                  <a:off x="3941099" y="1618215"/>
                  <a:ext cx="8818588" cy="5675151"/>
                  <a:chOff x="3941099" y="1618215"/>
                  <a:chExt cx="8818588" cy="5675151"/>
                </a:xfrm>
                <a:grpFill/>
              </p:grpSpPr>
              <p:grpSp>
                <p:nvGrpSpPr>
                  <p:cNvPr id="61" name="Group 60">
                    <a:extLst>
                      <a:ext uri="{FF2B5EF4-FFF2-40B4-BE49-F238E27FC236}">
                        <a16:creationId xmlns:a16="http://schemas.microsoft.com/office/drawing/2014/main" id="{B901BD93-8DD3-88AC-9281-C459581E7842}"/>
                      </a:ext>
                    </a:extLst>
                  </p:cNvPr>
                  <p:cNvGrpSpPr/>
                  <p:nvPr/>
                </p:nvGrpSpPr>
                <p:grpSpPr>
                  <a:xfrm>
                    <a:off x="4859386" y="1618215"/>
                    <a:ext cx="7900301" cy="5675151"/>
                    <a:chOff x="4859386" y="1618215"/>
                    <a:chExt cx="7900301" cy="5675151"/>
                  </a:xfrm>
                  <a:grpFill/>
                </p:grpSpPr>
                <p:grpSp>
                  <p:nvGrpSpPr>
                    <p:cNvPr id="23" name="Group 22">
                      <a:extLst>
                        <a:ext uri="{FF2B5EF4-FFF2-40B4-BE49-F238E27FC236}">
                          <a16:creationId xmlns:a16="http://schemas.microsoft.com/office/drawing/2014/main" id="{2C5BE2D4-3C90-16AF-E50B-4B7D8266E7D2}"/>
                        </a:ext>
                      </a:extLst>
                    </p:cNvPr>
                    <p:cNvGrpSpPr/>
                    <p:nvPr/>
                  </p:nvGrpSpPr>
                  <p:grpSpPr>
                    <a:xfrm>
                      <a:off x="9217219" y="2109771"/>
                      <a:ext cx="2669661" cy="2749999"/>
                      <a:chOff x="6778297" y="3471897"/>
                      <a:chExt cx="2669661" cy="2749999"/>
                    </a:xfrm>
                    <a:grpFill/>
                  </p:grpSpPr>
                  <p:sp>
                    <p:nvSpPr>
                      <p:cNvPr id="16" name="Flowchart: Preparation 15">
                        <a:extLst>
                          <a:ext uri="{FF2B5EF4-FFF2-40B4-BE49-F238E27FC236}">
                            <a16:creationId xmlns:a16="http://schemas.microsoft.com/office/drawing/2014/main" id="{DF4C0599-541D-8E58-75BD-4BF2E83DBBFE}"/>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Flowchart: Preparation 16">
                        <a:extLst>
                          <a:ext uri="{FF2B5EF4-FFF2-40B4-BE49-F238E27FC236}">
                            <a16:creationId xmlns:a16="http://schemas.microsoft.com/office/drawing/2014/main" id="{59D2AA54-B679-3C1F-5B44-71E67FF63E1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Flowchart: Preparation 17">
                        <a:extLst>
                          <a:ext uri="{FF2B5EF4-FFF2-40B4-BE49-F238E27FC236}">
                            <a16:creationId xmlns:a16="http://schemas.microsoft.com/office/drawing/2014/main" id="{C4AA5379-DEC1-52DD-4071-A53521DD1774}"/>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Flowchart: Preparation 18">
                        <a:extLst>
                          <a:ext uri="{FF2B5EF4-FFF2-40B4-BE49-F238E27FC236}">
                            <a16:creationId xmlns:a16="http://schemas.microsoft.com/office/drawing/2014/main" id="{D03AEEAC-9660-8141-5F7C-0B3A6204D78A}"/>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Flowchart: Preparation 19">
                        <a:extLst>
                          <a:ext uri="{FF2B5EF4-FFF2-40B4-BE49-F238E27FC236}">
                            <a16:creationId xmlns:a16="http://schemas.microsoft.com/office/drawing/2014/main" id="{2DD2E8E8-56C2-87B1-9934-58FF7AF720AC}"/>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Flowchart: Preparation 20">
                        <a:extLst>
                          <a:ext uri="{FF2B5EF4-FFF2-40B4-BE49-F238E27FC236}">
                            <a16:creationId xmlns:a16="http://schemas.microsoft.com/office/drawing/2014/main" id="{19D0D57A-1ED9-3134-13B0-01A364478CD5}"/>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Flowchart: Preparation 21">
                        <a:extLst>
                          <a:ext uri="{FF2B5EF4-FFF2-40B4-BE49-F238E27FC236}">
                            <a16:creationId xmlns:a16="http://schemas.microsoft.com/office/drawing/2014/main" id="{AAF15023-DBB7-9CB3-7C67-6FD4A11FD3F5}"/>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24" name="Group 23">
                      <a:extLst>
                        <a:ext uri="{FF2B5EF4-FFF2-40B4-BE49-F238E27FC236}">
                          <a16:creationId xmlns:a16="http://schemas.microsoft.com/office/drawing/2014/main" id="{E86104DD-CD58-5D2C-76D1-6F529B0191B3}"/>
                        </a:ext>
                      </a:extLst>
                    </p:cNvPr>
                    <p:cNvGrpSpPr/>
                    <p:nvPr/>
                  </p:nvGrpSpPr>
                  <p:grpSpPr>
                    <a:xfrm>
                      <a:off x="6584025" y="1618215"/>
                      <a:ext cx="2669661" cy="2749999"/>
                      <a:chOff x="6778297" y="3471897"/>
                      <a:chExt cx="2669661" cy="2749999"/>
                    </a:xfrm>
                    <a:grpFill/>
                  </p:grpSpPr>
                  <p:sp>
                    <p:nvSpPr>
                      <p:cNvPr id="25" name="Flowchart: Preparation 24">
                        <a:extLst>
                          <a:ext uri="{FF2B5EF4-FFF2-40B4-BE49-F238E27FC236}">
                            <a16:creationId xmlns:a16="http://schemas.microsoft.com/office/drawing/2014/main" id="{375903DD-E352-824D-4AF8-368141E9E093}"/>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Flowchart: Preparation 25">
                        <a:extLst>
                          <a:ext uri="{FF2B5EF4-FFF2-40B4-BE49-F238E27FC236}">
                            <a16:creationId xmlns:a16="http://schemas.microsoft.com/office/drawing/2014/main" id="{7E5B25F8-A84A-49E0-8205-73A55C7B629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Flowchart: Preparation 26">
                        <a:extLst>
                          <a:ext uri="{FF2B5EF4-FFF2-40B4-BE49-F238E27FC236}">
                            <a16:creationId xmlns:a16="http://schemas.microsoft.com/office/drawing/2014/main" id="{9190FE50-4BD0-DFE7-3E95-5DB7BCE6E76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Flowchart: Preparation 27">
                        <a:extLst>
                          <a:ext uri="{FF2B5EF4-FFF2-40B4-BE49-F238E27FC236}">
                            <a16:creationId xmlns:a16="http://schemas.microsoft.com/office/drawing/2014/main" id="{730E9383-627C-D80C-D425-D0365FCFE574}"/>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Flowchart: Preparation 28">
                        <a:extLst>
                          <a:ext uri="{FF2B5EF4-FFF2-40B4-BE49-F238E27FC236}">
                            <a16:creationId xmlns:a16="http://schemas.microsoft.com/office/drawing/2014/main" id="{FBB6AE28-7200-1F35-7310-85984EC89FA7}"/>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Flowchart: Preparation 29">
                        <a:extLst>
                          <a:ext uri="{FF2B5EF4-FFF2-40B4-BE49-F238E27FC236}">
                            <a16:creationId xmlns:a16="http://schemas.microsoft.com/office/drawing/2014/main" id="{1C1F3607-6CBE-18C3-0B65-DEE09AAE8560}"/>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Flowchart: Preparation 30">
                        <a:extLst>
                          <a:ext uri="{FF2B5EF4-FFF2-40B4-BE49-F238E27FC236}">
                            <a16:creationId xmlns:a16="http://schemas.microsoft.com/office/drawing/2014/main" id="{0D3DD0A6-EF8E-2AAA-2D21-E05F24AC92FE}"/>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2" name="Group 31">
                      <a:extLst>
                        <a:ext uri="{FF2B5EF4-FFF2-40B4-BE49-F238E27FC236}">
                          <a16:creationId xmlns:a16="http://schemas.microsoft.com/office/drawing/2014/main" id="{145AAC28-8FDB-3F24-86C2-A6BC1ED1E582}"/>
                        </a:ext>
                      </a:extLst>
                    </p:cNvPr>
                    <p:cNvGrpSpPr/>
                    <p:nvPr/>
                  </p:nvGrpSpPr>
                  <p:grpSpPr>
                    <a:xfrm>
                      <a:off x="10090026" y="4543367"/>
                      <a:ext cx="2669661" cy="2749999"/>
                      <a:chOff x="6778297" y="3471897"/>
                      <a:chExt cx="2669661" cy="2749999"/>
                    </a:xfrm>
                    <a:grpFill/>
                  </p:grpSpPr>
                  <p:sp>
                    <p:nvSpPr>
                      <p:cNvPr id="33" name="Flowchart: Preparation 32">
                        <a:extLst>
                          <a:ext uri="{FF2B5EF4-FFF2-40B4-BE49-F238E27FC236}">
                            <a16:creationId xmlns:a16="http://schemas.microsoft.com/office/drawing/2014/main" id="{C6D09784-329E-E43E-1CCF-6D6B48DEB269}"/>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Flowchart: Preparation 33">
                        <a:extLst>
                          <a:ext uri="{FF2B5EF4-FFF2-40B4-BE49-F238E27FC236}">
                            <a16:creationId xmlns:a16="http://schemas.microsoft.com/office/drawing/2014/main" id="{B918793C-E74D-FAA6-929C-7425085F4188}"/>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Flowchart: Preparation 34">
                        <a:extLst>
                          <a:ext uri="{FF2B5EF4-FFF2-40B4-BE49-F238E27FC236}">
                            <a16:creationId xmlns:a16="http://schemas.microsoft.com/office/drawing/2014/main" id="{91DAAA51-AD0F-23AA-6C6E-7575D55CDF6E}"/>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Flowchart: Preparation 35">
                        <a:extLst>
                          <a:ext uri="{FF2B5EF4-FFF2-40B4-BE49-F238E27FC236}">
                            <a16:creationId xmlns:a16="http://schemas.microsoft.com/office/drawing/2014/main" id="{30EAD0F5-79C9-97BE-17F9-3920CF5E35F6}"/>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Flowchart: Preparation 36">
                        <a:extLst>
                          <a:ext uri="{FF2B5EF4-FFF2-40B4-BE49-F238E27FC236}">
                            <a16:creationId xmlns:a16="http://schemas.microsoft.com/office/drawing/2014/main" id="{56BA724F-DDC1-DC44-412B-FAB9DE4BF34D}"/>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Flowchart: Preparation 37">
                        <a:extLst>
                          <a:ext uri="{FF2B5EF4-FFF2-40B4-BE49-F238E27FC236}">
                            <a16:creationId xmlns:a16="http://schemas.microsoft.com/office/drawing/2014/main" id="{F9CAE7DB-D103-8D0E-A295-A1BAD92C3088}"/>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Flowchart: Preparation 38">
                        <a:extLst>
                          <a:ext uri="{FF2B5EF4-FFF2-40B4-BE49-F238E27FC236}">
                            <a16:creationId xmlns:a16="http://schemas.microsoft.com/office/drawing/2014/main" id="{61BC81D7-17C7-6094-B710-097CE018026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0" name="Group 39">
                      <a:extLst>
                        <a:ext uri="{FF2B5EF4-FFF2-40B4-BE49-F238E27FC236}">
                          <a16:creationId xmlns:a16="http://schemas.microsoft.com/office/drawing/2014/main" id="{EA650E67-7E4F-8A50-4F33-49B5D0DFDE3A}"/>
                        </a:ext>
                      </a:extLst>
                    </p:cNvPr>
                    <p:cNvGrpSpPr/>
                    <p:nvPr/>
                  </p:nvGrpSpPr>
                  <p:grpSpPr>
                    <a:xfrm>
                      <a:off x="7380865" y="4066065"/>
                      <a:ext cx="2794008" cy="2749999"/>
                      <a:chOff x="6653950" y="3471897"/>
                      <a:chExt cx="2794008" cy="2749999"/>
                    </a:xfrm>
                    <a:grpFill/>
                  </p:grpSpPr>
                  <p:sp>
                    <p:nvSpPr>
                      <p:cNvPr id="41" name="Flowchart: Preparation 40">
                        <a:extLst>
                          <a:ext uri="{FF2B5EF4-FFF2-40B4-BE49-F238E27FC236}">
                            <a16:creationId xmlns:a16="http://schemas.microsoft.com/office/drawing/2014/main" id="{332FF79C-C158-3A4F-257A-C2A6206E456B}"/>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Flowchart: Preparation 41">
                        <a:extLst>
                          <a:ext uri="{FF2B5EF4-FFF2-40B4-BE49-F238E27FC236}">
                            <a16:creationId xmlns:a16="http://schemas.microsoft.com/office/drawing/2014/main" id="{082F4C04-4DD5-CF6E-89F7-1D46033B5759}"/>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3" name="Flowchart: Preparation 42">
                        <a:extLst>
                          <a:ext uri="{FF2B5EF4-FFF2-40B4-BE49-F238E27FC236}">
                            <a16:creationId xmlns:a16="http://schemas.microsoft.com/office/drawing/2014/main" id="{4FC871DF-79E8-05B0-6DF1-27173555E31A}"/>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Flowchart: Preparation 43">
                        <a:extLst>
                          <a:ext uri="{FF2B5EF4-FFF2-40B4-BE49-F238E27FC236}">
                            <a16:creationId xmlns:a16="http://schemas.microsoft.com/office/drawing/2014/main" id="{86D7CD45-7DCF-5E06-14AB-61701036F99F}"/>
                          </a:ext>
                        </a:extLst>
                      </p:cNvPr>
                      <p:cNvSpPr/>
                      <p:nvPr/>
                    </p:nvSpPr>
                    <p:spPr>
                      <a:xfrm>
                        <a:off x="6653950" y="48610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Flowchart: Preparation 44">
                        <a:extLst>
                          <a:ext uri="{FF2B5EF4-FFF2-40B4-BE49-F238E27FC236}">
                            <a16:creationId xmlns:a16="http://schemas.microsoft.com/office/drawing/2014/main" id="{0350EEC2-0A31-38A9-4D85-6194AD4B931D}"/>
                          </a:ext>
                        </a:extLst>
                      </p:cNvPr>
                      <p:cNvSpPr/>
                      <p:nvPr/>
                    </p:nvSpPr>
                    <p:spPr>
                      <a:xfrm>
                        <a:off x="6682248" y="394097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Flowchart: Preparation 45">
                        <a:extLst>
                          <a:ext uri="{FF2B5EF4-FFF2-40B4-BE49-F238E27FC236}">
                            <a16:creationId xmlns:a16="http://schemas.microsoft.com/office/drawing/2014/main" id="{B884A659-F1C4-5E23-46C4-154E53D99207}"/>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7" name="Flowchart: Preparation 46">
                        <a:extLst>
                          <a:ext uri="{FF2B5EF4-FFF2-40B4-BE49-F238E27FC236}">
                            <a16:creationId xmlns:a16="http://schemas.microsoft.com/office/drawing/2014/main" id="{E4512620-ED33-3520-5484-DE6523E89DF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84B07FDC-A098-A4BC-DCBD-99C44186520B}"/>
                        </a:ext>
                      </a:extLst>
                    </p:cNvPr>
                    <p:cNvGrpSpPr/>
                    <p:nvPr/>
                  </p:nvGrpSpPr>
                  <p:grpSpPr>
                    <a:xfrm>
                      <a:off x="4859386" y="3512038"/>
                      <a:ext cx="2669661" cy="2749999"/>
                      <a:chOff x="6778297" y="3471897"/>
                      <a:chExt cx="2669661" cy="2749999"/>
                    </a:xfrm>
                    <a:grpFill/>
                  </p:grpSpPr>
                  <p:sp>
                    <p:nvSpPr>
                      <p:cNvPr id="49" name="Flowchart: Preparation 48">
                        <a:extLst>
                          <a:ext uri="{FF2B5EF4-FFF2-40B4-BE49-F238E27FC236}">
                            <a16:creationId xmlns:a16="http://schemas.microsoft.com/office/drawing/2014/main" id="{7D115BDA-6435-70A4-8EB2-DA9423B01681}"/>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Flowchart: Preparation 51">
                        <a:extLst>
                          <a:ext uri="{FF2B5EF4-FFF2-40B4-BE49-F238E27FC236}">
                            <a16:creationId xmlns:a16="http://schemas.microsoft.com/office/drawing/2014/main" id="{5A6A0F5E-209D-9BEA-09E5-42992200ECBD}"/>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4" name="Flowchart: Preparation 53">
                        <a:extLst>
                          <a:ext uri="{FF2B5EF4-FFF2-40B4-BE49-F238E27FC236}">
                            <a16:creationId xmlns:a16="http://schemas.microsoft.com/office/drawing/2014/main" id="{2E489E06-F711-B438-6AC0-46BA4022121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5" name="Flowchart: Preparation 54">
                        <a:extLst>
                          <a:ext uri="{FF2B5EF4-FFF2-40B4-BE49-F238E27FC236}">
                            <a16:creationId xmlns:a16="http://schemas.microsoft.com/office/drawing/2014/main" id="{89CD0833-E1ED-3C7B-4300-12C63448BA1D}"/>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7" name="Flowchart: Preparation 56">
                        <a:extLst>
                          <a:ext uri="{FF2B5EF4-FFF2-40B4-BE49-F238E27FC236}">
                            <a16:creationId xmlns:a16="http://schemas.microsoft.com/office/drawing/2014/main" id="{0D44CA84-86EE-6F95-5FCF-92FBE356BD51}"/>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9" name="Flowchart: Preparation 58">
                        <a:extLst>
                          <a:ext uri="{FF2B5EF4-FFF2-40B4-BE49-F238E27FC236}">
                            <a16:creationId xmlns:a16="http://schemas.microsoft.com/office/drawing/2014/main" id="{BE765A9F-9874-24BA-5CEA-0503213C2A9B}"/>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0" name="Flowchart: Preparation 59">
                        <a:extLst>
                          <a:ext uri="{FF2B5EF4-FFF2-40B4-BE49-F238E27FC236}">
                            <a16:creationId xmlns:a16="http://schemas.microsoft.com/office/drawing/2014/main" id="{7366258E-DF37-08A8-CBC2-F8F14798C103}"/>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
                <p:nvSpPr>
                  <p:cNvPr id="65" name="Flowchart: Preparation 64">
                    <a:extLst>
                      <a:ext uri="{FF2B5EF4-FFF2-40B4-BE49-F238E27FC236}">
                        <a16:creationId xmlns:a16="http://schemas.microsoft.com/office/drawing/2014/main" id="{A7A42C14-CA73-C4D5-C40F-852D82981CC7}"/>
                      </a:ext>
                    </a:extLst>
                  </p:cNvPr>
                  <p:cNvSpPr/>
                  <p:nvPr/>
                </p:nvSpPr>
                <p:spPr>
                  <a:xfrm>
                    <a:off x="3941099" y="1863279"/>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2" name="Flowchart: Preparation 141">
                  <a:extLst>
                    <a:ext uri="{FF2B5EF4-FFF2-40B4-BE49-F238E27FC236}">
                      <a16:creationId xmlns:a16="http://schemas.microsoft.com/office/drawing/2014/main" id="{065F42A4-3DB6-C577-5897-D11C1523B87C}"/>
                    </a:ext>
                  </a:extLst>
                </p:cNvPr>
                <p:cNvSpPr/>
                <p:nvPr/>
              </p:nvSpPr>
              <p:spPr>
                <a:xfrm>
                  <a:off x="4026083" y="544527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4" name="Flowchart: Preparation 143">
                <a:extLst>
                  <a:ext uri="{FF2B5EF4-FFF2-40B4-BE49-F238E27FC236}">
                    <a16:creationId xmlns:a16="http://schemas.microsoft.com/office/drawing/2014/main" id="{A16FA53A-15EC-FB61-256C-94675D2164D3}"/>
                  </a:ext>
                </a:extLst>
              </p:cNvPr>
              <p:cNvSpPr/>
              <p:nvPr/>
            </p:nvSpPr>
            <p:spPr>
              <a:xfrm>
                <a:off x="4774539" y="307986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5" name="Flowchart: Preparation 144">
                <a:extLst>
                  <a:ext uri="{FF2B5EF4-FFF2-40B4-BE49-F238E27FC236}">
                    <a16:creationId xmlns:a16="http://schemas.microsoft.com/office/drawing/2014/main" id="{15CBF5C5-EB28-D15F-6B1C-A0A02FBEC94B}"/>
                  </a:ext>
                </a:extLst>
              </p:cNvPr>
              <p:cNvSpPr/>
              <p:nvPr/>
            </p:nvSpPr>
            <p:spPr>
              <a:xfrm>
                <a:off x="3941099" y="358960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6" name="Flowchart: Preparation 145">
                <a:extLst>
                  <a:ext uri="{FF2B5EF4-FFF2-40B4-BE49-F238E27FC236}">
                    <a16:creationId xmlns:a16="http://schemas.microsoft.com/office/drawing/2014/main" id="{D3093F45-885A-89AA-DF9B-650BA6338803}"/>
                  </a:ext>
                </a:extLst>
              </p:cNvPr>
              <p:cNvSpPr/>
              <p:nvPr/>
            </p:nvSpPr>
            <p:spPr>
              <a:xfrm>
                <a:off x="4043801" y="44678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6" name="Flowchart: Preparation 5">
              <a:extLst>
                <a:ext uri="{FF2B5EF4-FFF2-40B4-BE49-F238E27FC236}">
                  <a16:creationId xmlns:a16="http://schemas.microsoft.com/office/drawing/2014/main" id="{194FF3BF-04CB-244B-FB5F-68D8B533615B}"/>
                </a:ext>
              </a:extLst>
            </p:cNvPr>
            <p:cNvSpPr/>
            <p:nvPr/>
          </p:nvSpPr>
          <p:spPr>
            <a:xfrm>
              <a:off x="5140177" y="391314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en-PH" dirty="0"/>
            </a:p>
          </p:txBody>
        </p:sp>
        <p:sp>
          <p:nvSpPr>
            <p:cNvPr id="8" name="Flowchart: Preparation 7">
              <a:extLst>
                <a:ext uri="{FF2B5EF4-FFF2-40B4-BE49-F238E27FC236}">
                  <a16:creationId xmlns:a16="http://schemas.microsoft.com/office/drawing/2014/main" id="{4B3C80E2-20BB-8265-CF65-A398A5748878}"/>
                </a:ext>
              </a:extLst>
            </p:cNvPr>
            <p:cNvSpPr/>
            <p:nvPr/>
          </p:nvSpPr>
          <p:spPr>
            <a:xfrm>
              <a:off x="6798524" y="38920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Flowchart: Preparation 49">
              <a:extLst>
                <a:ext uri="{FF2B5EF4-FFF2-40B4-BE49-F238E27FC236}">
                  <a16:creationId xmlns:a16="http://schemas.microsoft.com/office/drawing/2014/main" id="{CB86B2A8-9A19-78D0-006F-1CBB1A2777B4}"/>
                </a:ext>
              </a:extLst>
            </p:cNvPr>
            <p:cNvSpPr/>
            <p:nvPr/>
          </p:nvSpPr>
          <p:spPr>
            <a:xfrm>
              <a:off x="5969351" y="440708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Flowchart: Preparation 50">
              <a:extLst>
                <a:ext uri="{FF2B5EF4-FFF2-40B4-BE49-F238E27FC236}">
                  <a16:creationId xmlns:a16="http://schemas.microsoft.com/office/drawing/2014/main" id="{ED3E2577-048F-F79E-02B6-811788D0CC4C}"/>
                </a:ext>
              </a:extLst>
            </p:cNvPr>
            <p:cNvSpPr/>
            <p:nvPr/>
          </p:nvSpPr>
          <p:spPr>
            <a:xfrm>
              <a:off x="6837668" y="48091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8" name="TextBox 57">
            <a:extLst>
              <a:ext uri="{FF2B5EF4-FFF2-40B4-BE49-F238E27FC236}">
                <a16:creationId xmlns:a16="http://schemas.microsoft.com/office/drawing/2014/main" id="{9563B937-0580-7CEA-21A6-8AEDDED522ED}"/>
              </a:ext>
            </a:extLst>
          </p:cNvPr>
          <p:cNvSpPr txBox="1"/>
          <p:nvPr/>
        </p:nvSpPr>
        <p:spPr>
          <a:xfrm>
            <a:off x="421640" y="7311593"/>
            <a:ext cx="5130609" cy="369332"/>
          </a:xfrm>
          <a:prstGeom prst="rect">
            <a:avLst/>
          </a:prstGeom>
          <a:noFill/>
        </p:spPr>
        <p:txBody>
          <a:bodyPr wrap="square">
            <a:spAutoFit/>
          </a:bodyPr>
          <a:lstStyle/>
          <a:p>
            <a:r>
              <a:rPr lang="en-US" b="0" i="0" u="none" strike="noStrike" dirty="0">
                <a:solidFill>
                  <a:srgbClr val="000000"/>
                </a:solidFill>
                <a:effectLst/>
                <a:latin typeface="Amasis MT Pro" panose="020B0604020202020204" pitchFamily="18" charset="0"/>
              </a:rPr>
              <a:t>| Manipulating the World at the Molecular Level |</a:t>
            </a:r>
            <a:endParaRPr lang="en-PH" dirty="0">
              <a:latin typeface="Amasis MT Pro" panose="020B0604020202020204" pitchFamily="18" charset="0"/>
            </a:endParaRPr>
          </a:p>
        </p:txBody>
      </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1715384658"/>
                  </p:ext>
                </p:extLst>
              </p:nvPr>
            </p:nvGraphicFramePr>
            <p:xfrm>
              <a:off x="4042510" y="3161342"/>
              <a:ext cx="2758237" cy="2117181"/>
            </p:xfrm>
            <a:graphic>
              <a:graphicData uri="http://schemas.microsoft.com/office/drawing/2017/model3d">
                <am3d:model3d r:embed="rId6">
                  <am3d:spPr>
                    <a:xfrm>
                      <a:off x="0" y="0"/>
                      <a:ext cx="2758237" cy="2117181"/>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7"/>
                  </am3d:raster>
                  <am3d:objViewport viewportSz="32908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7"/>
              <a:stretch>
                <a:fillRect/>
              </a:stretch>
            </p:blipFill>
            <p:spPr>
              <a:xfrm>
                <a:off x="4042510" y="3161342"/>
                <a:ext cx="2758237" cy="2117181"/>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12421"/>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27748CA9-325E-41AB-BD49-F8B4BCF60F47}"/>
              </a:ext>
            </a:extLst>
          </p:cNvPr>
          <p:cNvGrpSpPr/>
          <p:nvPr/>
        </p:nvGrpSpPr>
        <p:grpSpPr>
          <a:xfrm>
            <a:off x="-8883336" y="910"/>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1B5A11E1-0DA9-4063-A1CA-D7A4DA299E03}"/>
              </a:ext>
            </a:extLst>
          </p:cNvPr>
          <p:cNvGrpSpPr/>
          <p:nvPr/>
        </p:nvGrpSpPr>
        <p:grpSpPr>
          <a:xfrm>
            <a:off x="-9148563" y="0"/>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8359B4FF-42EE-4525-A012-CBD0A7E2B83C}"/>
              </a:ext>
            </a:extLst>
          </p:cNvPr>
          <p:cNvGrpSpPr/>
          <p:nvPr/>
        </p:nvGrpSpPr>
        <p:grpSpPr>
          <a:xfrm>
            <a:off x="-9443629" y="-2497"/>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70A01CA0-D570-4E70-9DAC-157B285ADEAC}"/>
              </a:ext>
            </a:extLst>
          </p:cNvPr>
          <p:cNvGrpSpPr/>
          <p:nvPr/>
        </p:nvGrpSpPr>
        <p:grpSpPr>
          <a:xfrm>
            <a:off x="-9762286" y="-1381"/>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3" name="Group 212">
            <a:extLst>
              <a:ext uri="{FF2B5EF4-FFF2-40B4-BE49-F238E27FC236}">
                <a16:creationId xmlns:a16="http://schemas.microsoft.com/office/drawing/2014/main" id="{01D4D057-4157-7762-66A6-42EDBE76CD92}"/>
              </a:ext>
            </a:extLst>
          </p:cNvPr>
          <p:cNvGrpSpPr/>
          <p:nvPr/>
        </p:nvGrpSpPr>
        <p:grpSpPr>
          <a:xfrm rot="18915421">
            <a:off x="2167275" y="-2282304"/>
            <a:ext cx="560023" cy="2152545"/>
            <a:chOff x="4187613" y="919602"/>
            <a:chExt cx="560023" cy="1869184"/>
          </a:xfrm>
        </p:grpSpPr>
        <p:cxnSp>
          <p:nvCxnSpPr>
            <p:cNvPr id="212" name="Straight Connector 211">
              <a:extLst>
                <a:ext uri="{FF2B5EF4-FFF2-40B4-BE49-F238E27FC236}">
                  <a16:creationId xmlns:a16="http://schemas.microsoft.com/office/drawing/2014/main" id="{8E1AB378-31AE-F148-D121-C3F1D3684E37}"/>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0" name="Freeform: Shape 209">
              <a:extLst>
                <a:ext uri="{FF2B5EF4-FFF2-40B4-BE49-F238E27FC236}">
                  <a16:creationId xmlns:a16="http://schemas.microsoft.com/office/drawing/2014/main" id="{BF9AD950-FF9F-DC60-E643-ECB94A3E054D}"/>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8" name="Freeform: Shape 207">
              <a:extLst>
                <a:ext uri="{FF2B5EF4-FFF2-40B4-BE49-F238E27FC236}">
                  <a16:creationId xmlns:a16="http://schemas.microsoft.com/office/drawing/2014/main" id="{CD8E3702-C52F-7FD8-C84B-5A3B9168BE76}"/>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4" name="Group 213">
            <a:extLst>
              <a:ext uri="{FF2B5EF4-FFF2-40B4-BE49-F238E27FC236}">
                <a16:creationId xmlns:a16="http://schemas.microsoft.com/office/drawing/2014/main" id="{10569BD1-2060-3B53-5C82-C71CC578D991}"/>
              </a:ext>
            </a:extLst>
          </p:cNvPr>
          <p:cNvGrpSpPr/>
          <p:nvPr/>
        </p:nvGrpSpPr>
        <p:grpSpPr>
          <a:xfrm rot="3494813" flipV="1">
            <a:off x="589221" y="6399659"/>
            <a:ext cx="560023" cy="2152545"/>
            <a:chOff x="4187613" y="919602"/>
            <a:chExt cx="560023" cy="1869184"/>
          </a:xfrm>
        </p:grpSpPr>
        <p:cxnSp>
          <p:nvCxnSpPr>
            <p:cNvPr id="215" name="Straight Connector 214">
              <a:extLst>
                <a:ext uri="{FF2B5EF4-FFF2-40B4-BE49-F238E27FC236}">
                  <a16:creationId xmlns:a16="http://schemas.microsoft.com/office/drawing/2014/main" id="{CCD4C316-1806-A1B9-3635-0B08B6254465}"/>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6" name="Freeform: Shape 215">
              <a:extLst>
                <a:ext uri="{FF2B5EF4-FFF2-40B4-BE49-F238E27FC236}">
                  <a16:creationId xmlns:a16="http://schemas.microsoft.com/office/drawing/2014/main" id="{08996019-FB8E-DA8F-63DF-924F3A330889}"/>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7" name="Freeform: Shape 216">
              <a:extLst>
                <a:ext uri="{FF2B5EF4-FFF2-40B4-BE49-F238E27FC236}">
                  <a16:creationId xmlns:a16="http://schemas.microsoft.com/office/drawing/2014/main" id="{F4D7F0E4-B226-B990-E31B-1240BC7FBBB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2" name="Group 221">
            <a:extLst>
              <a:ext uri="{FF2B5EF4-FFF2-40B4-BE49-F238E27FC236}">
                <a16:creationId xmlns:a16="http://schemas.microsoft.com/office/drawing/2014/main" id="{8FB0A98B-49EA-1ACE-72B7-36F2630A44DC}"/>
              </a:ext>
            </a:extLst>
          </p:cNvPr>
          <p:cNvGrpSpPr/>
          <p:nvPr/>
        </p:nvGrpSpPr>
        <p:grpSpPr>
          <a:xfrm rot="2684579" flipH="1">
            <a:off x="12585524" y="-2037606"/>
            <a:ext cx="560023" cy="2152545"/>
            <a:chOff x="4187613" y="919602"/>
            <a:chExt cx="560023" cy="1869184"/>
          </a:xfrm>
        </p:grpSpPr>
        <p:cxnSp>
          <p:nvCxnSpPr>
            <p:cNvPr id="223" name="Straight Connector 222">
              <a:extLst>
                <a:ext uri="{FF2B5EF4-FFF2-40B4-BE49-F238E27FC236}">
                  <a16:creationId xmlns:a16="http://schemas.microsoft.com/office/drawing/2014/main" id="{46688628-E687-59EE-BB17-34DECDF84494}"/>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4" name="Freeform: Shape 223">
              <a:extLst>
                <a:ext uri="{FF2B5EF4-FFF2-40B4-BE49-F238E27FC236}">
                  <a16:creationId xmlns:a16="http://schemas.microsoft.com/office/drawing/2014/main" id="{133A6D0A-A9C5-7602-3F19-4A52F0303ED0}"/>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5" name="Freeform: Shape 224">
              <a:extLst>
                <a:ext uri="{FF2B5EF4-FFF2-40B4-BE49-F238E27FC236}">
                  <a16:creationId xmlns:a16="http://schemas.microsoft.com/office/drawing/2014/main" id="{1BD312D7-47C1-DE73-AB96-8111E0EEDC14}"/>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6" name="Group 225">
            <a:extLst>
              <a:ext uri="{FF2B5EF4-FFF2-40B4-BE49-F238E27FC236}">
                <a16:creationId xmlns:a16="http://schemas.microsoft.com/office/drawing/2014/main" id="{2FDACCAE-8804-7148-B027-988147B512C6}"/>
              </a:ext>
            </a:extLst>
          </p:cNvPr>
          <p:cNvGrpSpPr/>
          <p:nvPr/>
        </p:nvGrpSpPr>
        <p:grpSpPr>
          <a:xfrm rot="18105187" flipH="1" flipV="1">
            <a:off x="12856654" y="6393434"/>
            <a:ext cx="560023" cy="2152545"/>
            <a:chOff x="4187613" y="919602"/>
            <a:chExt cx="560023" cy="1869184"/>
          </a:xfrm>
        </p:grpSpPr>
        <p:cxnSp>
          <p:nvCxnSpPr>
            <p:cNvPr id="227" name="Straight Connector 226">
              <a:extLst>
                <a:ext uri="{FF2B5EF4-FFF2-40B4-BE49-F238E27FC236}">
                  <a16:creationId xmlns:a16="http://schemas.microsoft.com/office/drawing/2014/main" id="{6659F6F2-3DAD-BFB6-F574-1F460719C2F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8" name="Freeform: Shape 227">
              <a:extLst>
                <a:ext uri="{FF2B5EF4-FFF2-40B4-BE49-F238E27FC236}">
                  <a16:creationId xmlns:a16="http://schemas.microsoft.com/office/drawing/2014/main" id="{30454491-2856-F2A3-CDCE-4805C2D50BF1}"/>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9" name="Freeform: Shape 228">
              <a:extLst>
                <a:ext uri="{FF2B5EF4-FFF2-40B4-BE49-F238E27FC236}">
                  <a16:creationId xmlns:a16="http://schemas.microsoft.com/office/drawing/2014/main" id="{BFFBD09D-0B67-9461-5950-F774CFC08E72}"/>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30" name="Group 229">
            <a:extLst>
              <a:ext uri="{FF2B5EF4-FFF2-40B4-BE49-F238E27FC236}">
                <a16:creationId xmlns:a16="http://schemas.microsoft.com/office/drawing/2014/main" id="{62906324-87B8-02A2-6E47-A06F9278DC5C}"/>
              </a:ext>
            </a:extLst>
          </p:cNvPr>
          <p:cNvGrpSpPr/>
          <p:nvPr/>
        </p:nvGrpSpPr>
        <p:grpSpPr>
          <a:xfrm rot="5400000" flipH="1">
            <a:off x="13443675" y="2365150"/>
            <a:ext cx="560023" cy="2152545"/>
            <a:chOff x="4187613" y="919602"/>
            <a:chExt cx="560023" cy="1869184"/>
          </a:xfrm>
        </p:grpSpPr>
        <p:cxnSp>
          <p:nvCxnSpPr>
            <p:cNvPr id="231" name="Straight Connector 230">
              <a:extLst>
                <a:ext uri="{FF2B5EF4-FFF2-40B4-BE49-F238E27FC236}">
                  <a16:creationId xmlns:a16="http://schemas.microsoft.com/office/drawing/2014/main" id="{6F7352FE-1DC8-2E97-2CED-FC74D53655DB}"/>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2" name="Freeform: Shape 231">
              <a:extLst>
                <a:ext uri="{FF2B5EF4-FFF2-40B4-BE49-F238E27FC236}">
                  <a16:creationId xmlns:a16="http://schemas.microsoft.com/office/drawing/2014/main" id="{A71B5E8F-7160-2487-63BA-47925D65A9B2}"/>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33" name="Freeform: Shape 232">
              <a:extLst>
                <a:ext uri="{FF2B5EF4-FFF2-40B4-BE49-F238E27FC236}">
                  <a16:creationId xmlns:a16="http://schemas.microsoft.com/office/drawing/2014/main" id="{FC5EFFFB-60CC-0456-5C60-533B38F036D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spTree>
    <p:extLst>
      <p:ext uri="{BB962C8B-B14F-4D97-AF65-F5344CB8AC3E}">
        <p14:creationId xmlns:p14="http://schemas.microsoft.com/office/powerpoint/2010/main" val="22187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barn(inVertical)">
                                      <p:cBhvr>
                                        <p:cTn id="7" dur="500"/>
                                        <p:tgtEl>
                                          <p:spTgt spid="197"/>
                                        </p:tgtEl>
                                      </p:cBhvr>
                                    </p:animEffect>
                                  </p:childTnLst>
                                </p:cTn>
                              </p:par>
                              <p:par>
                                <p:cTn id="8" presetID="6" presetClass="entr" presetSubtype="16" fill="hold"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circle(in)">
                                      <p:cBhvr>
                                        <p:cTn id="10" dur="1000"/>
                                        <p:tgtEl>
                                          <p:spTgt spid="200"/>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34"/>
                                        </p:tgtEl>
                                        <p:attrNameLst>
                                          <p:attrName>style.visibility</p:attrName>
                                        </p:attrNameLst>
                                      </p:cBhvr>
                                      <p:to>
                                        <p:strVal val="visible"/>
                                      </p:to>
                                    </p:set>
                                    <p:animEffect transition="in" filter="wipe(left)">
                                      <p:cBhvr>
                                        <p:cTn id="13" dur="500"/>
                                        <p:tgtEl>
                                          <p:spTgt spid="234"/>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4987 -0.04629 L 0.32214 0.55903 L 0.32891 0.56713 " pathEditMode="relative" rAng="0" ptsTypes="AAA">
                                      <p:cBhvr>
                                        <p:cTn id="17" dur="2000" fill="hold"/>
                                        <p:tgtEl>
                                          <p:spTgt spid="213"/>
                                        </p:tgtEl>
                                        <p:attrNameLst>
                                          <p:attrName>ppt_x</p:attrName>
                                          <p:attrName>ppt_y</p:attrName>
                                        </p:attrNameLst>
                                      </p:cBhvr>
                                      <p:rCtr x="18932" y="30671"/>
                                    </p:animMotion>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35"/>
                                        </p:tgtEl>
                                        <p:attrNameLst>
                                          <p:attrName>style.visibility</p:attrName>
                                        </p:attrNameLst>
                                      </p:cBhvr>
                                      <p:to>
                                        <p:strVal val="visible"/>
                                      </p:to>
                                    </p:set>
                                    <p:animEffect transition="in" filter="barn(inVertical)">
                                      <p:cBhvr>
                                        <p:cTn id="22" dur="500"/>
                                        <p:tgtEl>
                                          <p:spTgt spid="235"/>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6302 0.11088 L -0.39961 0.52732 L -0.39961 0.52755 " pathEditMode="relative" rAng="0" ptsTypes="AAA">
                                      <p:cBhvr>
                                        <p:cTn id="26" dur="2000" fill="hold"/>
                                        <p:tgtEl>
                                          <p:spTgt spid="222"/>
                                        </p:tgtEl>
                                        <p:attrNameLst>
                                          <p:attrName>ppt_x</p:attrName>
                                          <p:attrName>ppt_y</p:attrName>
                                        </p:attrNameLst>
                                      </p:cBhvr>
                                      <p:rCtr x="-16836" y="20833"/>
                                    </p:animMotion>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36"/>
                                        </p:tgtEl>
                                        <p:attrNameLst>
                                          <p:attrName>style.visibility</p:attrName>
                                        </p:attrNameLst>
                                      </p:cBhvr>
                                      <p:to>
                                        <p:strVal val="visible"/>
                                      </p:to>
                                    </p:set>
                                    <p:animEffect transition="in" filter="barn(inVertical)">
                                      <p:cBhvr>
                                        <p:cTn id="31" dur="500"/>
                                        <p:tgtEl>
                                          <p:spTgt spid="236"/>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0.09518 0.01227 L 0.65469 -0.00069 L 0.65469 -0.00046 " pathEditMode="relative" rAng="0" ptsTypes="AAA">
                                      <p:cBhvr>
                                        <p:cTn id="35" dur="2000" fill="hold"/>
                                        <p:tgtEl>
                                          <p:spTgt spid="218"/>
                                        </p:tgtEl>
                                        <p:attrNameLst>
                                          <p:attrName>ppt_x</p:attrName>
                                          <p:attrName>ppt_y</p:attrName>
                                        </p:attrNameLst>
                                      </p:cBhvr>
                                      <p:rCtr x="27969" y="-648"/>
                                    </p:animMotion>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37"/>
                                        </p:tgtEl>
                                        <p:attrNameLst>
                                          <p:attrName>style.visibility</p:attrName>
                                        </p:attrNameLst>
                                      </p:cBhvr>
                                      <p:to>
                                        <p:strVal val="visible"/>
                                      </p:to>
                                    </p:set>
                                    <p:animEffect transition="in" filter="barn(inVertical)">
                                      <p:cBhvr>
                                        <p:cTn id="40" dur="500"/>
                                        <p:tgtEl>
                                          <p:spTgt spid="237"/>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8177 -0.09005 L 0.44388 -0.50834 L 0.44467 -0.50718 " pathEditMode="relative" rAng="0" ptsTypes="AAA">
                                      <p:cBhvr>
                                        <p:cTn id="44" dur="2000" fill="hold"/>
                                        <p:tgtEl>
                                          <p:spTgt spid="214"/>
                                        </p:tgtEl>
                                        <p:attrNameLst>
                                          <p:attrName>ppt_x</p:attrName>
                                          <p:attrName>ppt_y</p:attrName>
                                        </p:attrNameLst>
                                      </p:cBhvr>
                                      <p:rCtr x="18138" y="-20926"/>
                                    </p:animMotion>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38"/>
                                        </p:tgtEl>
                                        <p:attrNameLst>
                                          <p:attrName>style.visibility</p:attrName>
                                        </p:attrNameLst>
                                      </p:cBhvr>
                                      <p:to>
                                        <p:strVal val="visible"/>
                                      </p:to>
                                    </p:set>
                                    <p:animEffect transition="in" filter="barn(inVertical)">
                                      <p:cBhvr>
                                        <p:cTn id="49" dur="500"/>
                                        <p:tgtEl>
                                          <p:spTgt spid="238"/>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09349 0.00625 L -0.44609 0.00093 L -0.44609 -0.00046 " pathEditMode="relative" rAng="0" ptsTypes="AAA">
                                      <p:cBhvr>
                                        <p:cTn id="53" dur="2000" fill="hold"/>
                                        <p:tgtEl>
                                          <p:spTgt spid="230"/>
                                        </p:tgtEl>
                                        <p:attrNameLst>
                                          <p:attrName>ppt_x</p:attrName>
                                          <p:attrName>ppt_y</p:attrName>
                                        </p:attrNameLst>
                                      </p:cBhvr>
                                      <p:rCtr x="-17630" y="-347"/>
                                    </p:animMotion>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39"/>
                                        </p:tgtEl>
                                        <p:attrNameLst>
                                          <p:attrName>style.visibility</p:attrName>
                                        </p:attrNameLst>
                                      </p:cBhvr>
                                      <p:to>
                                        <p:strVal val="visible"/>
                                      </p:to>
                                    </p:set>
                                    <p:animEffect transition="in" filter="barn(inVertical)">
                                      <p:cBhvr>
                                        <p:cTn id="58" dur="500"/>
                                        <p:tgtEl>
                                          <p:spTgt spid="239"/>
                                        </p:tgtEl>
                                      </p:cBhvr>
                                    </p:animEffec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nodeType="clickEffect">
                                  <p:stCondLst>
                                    <p:cond delay="0"/>
                                  </p:stCondLst>
                                  <p:childTnLst>
                                    <p:animMotion origin="layout" path="M -0.07994 -0.0838 L -0.40794 -0.50463 L -0.40924 -0.50718 " pathEditMode="relative" rAng="0" ptsTypes="AAA">
                                      <p:cBhvr>
                                        <p:cTn id="62" dur="2000" fill="hold"/>
                                        <p:tgtEl>
                                          <p:spTgt spid="226"/>
                                        </p:tgtEl>
                                        <p:attrNameLst>
                                          <p:attrName>ppt_x</p:attrName>
                                          <p:attrName>ppt_y</p:attrName>
                                        </p:attrNameLst>
                                      </p:cBhvr>
                                      <p:rCtr x="-16471" y="-21181"/>
                                    </p:animMotion>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240"/>
                                        </p:tgtEl>
                                        <p:attrNameLst>
                                          <p:attrName>style.visibility</p:attrName>
                                        </p:attrNameLst>
                                      </p:cBhvr>
                                      <p:to>
                                        <p:strVal val="visible"/>
                                      </p:to>
                                    </p:set>
                                    <p:animEffect transition="in" filter="barn(inVertical)">
                                      <p:cBhvr>
                                        <p:cTn id="67"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234" grpId="0"/>
      <p:bldP spid="235" grpId="0"/>
      <p:bldP spid="236" grpId="0"/>
      <p:bldP spid="237" grpId="0"/>
      <p:bldP spid="238" grpId="0"/>
      <p:bldP spid="239" grpId="0"/>
      <p:bldP spid="24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61474" y="-2174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3725357235"/>
                  </p:ext>
                </p:extLst>
              </p:nvPr>
            </p:nvGraphicFramePr>
            <p:xfrm>
              <a:off x="4042508" y="3161340"/>
              <a:ext cx="2758232" cy="2117176"/>
            </p:xfrm>
            <a:graphic>
              <a:graphicData uri="http://schemas.microsoft.com/office/drawing/2017/model3d">
                <am3d:model3d r:embed="rId3">
                  <am3d:spPr>
                    <a:xfrm>
                      <a:off x="0" y="0"/>
                      <a:ext cx="2758232" cy="2117176"/>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8" y="3161340"/>
                <a:ext cx="2758232" cy="2117176"/>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816057" y="31177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4255116" y="31256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4213022" y="30238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789901" y="18000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736195" y="30341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5301305" y="18032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7250705" y="30113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804197" y="18029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816757" y="50309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4255816" y="50388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4213722" y="49370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790601" y="3713249"/>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736895" y="49473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5302005" y="37164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7251405" y="49245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6804897" y="37161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5218714" y="33789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3422988" y="33901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6598474" y="33237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5264976" y="5246420"/>
            <a:ext cx="1286745" cy="600164"/>
          </a:xfrm>
          <a:prstGeom prst="rect">
            <a:avLst/>
          </a:prstGeom>
          <a:noFill/>
        </p:spPr>
        <p:txBody>
          <a:bodyPr wrap="square" rtlCol="0">
            <a:spAutoFit/>
          </a:bodyPr>
          <a:lstStyle/>
          <a:p>
            <a:pPr algn="ctr"/>
            <a:r>
              <a:rPr lang="en-US"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3415513" y="5333181"/>
            <a:ext cx="1828852" cy="430887"/>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6467701" y="5260298"/>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219131" y="-40935"/>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4" name="Picture 2" descr="James Pikul and Marc Miskin on Iron Man's Nanotech Suit - Penn Engineering  Blog">
            <a:extLst>
              <a:ext uri="{FF2B5EF4-FFF2-40B4-BE49-F238E27FC236}">
                <a16:creationId xmlns:a16="http://schemas.microsoft.com/office/drawing/2014/main" id="{1395DB11-65A0-67BB-25AE-F7AFDB5E7443}"/>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3427" r="3427"/>
          <a:stretch/>
        </p:blipFill>
        <p:spPr bwMode="auto">
          <a:xfrm>
            <a:off x="17728" y="140155"/>
            <a:ext cx="5152062" cy="2871596"/>
          </a:xfrm>
          <a:prstGeom prst="roundRect">
            <a:avLst>
              <a:gd name="adj" fmla="val 5449"/>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0CC7056C-D486-3A59-3BF2-BFCC02CC1EDC}"/>
              </a:ext>
            </a:extLst>
          </p:cNvPr>
          <p:cNvSpPr txBox="1"/>
          <p:nvPr/>
        </p:nvSpPr>
        <p:spPr>
          <a:xfrm>
            <a:off x="12718941" y="70236"/>
            <a:ext cx="5784530" cy="1384995"/>
          </a:xfrm>
          <a:prstGeom prst="rect">
            <a:avLst/>
          </a:prstGeom>
          <a:noFill/>
        </p:spPr>
        <p:txBody>
          <a:bodyPr wrap="square" rtlCol="0">
            <a:spAutoFit/>
          </a:bodyPr>
          <a:lstStyle/>
          <a:p>
            <a:r>
              <a:rPr lang="en-US" sz="2800" spc="1500" dirty="0">
                <a:solidFill>
                  <a:schemeClr val="bg1"/>
                </a:solidFill>
                <a:latin typeface="Pristina" panose="03060402040406080204" pitchFamily="66" charset="0"/>
              </a:rPr>
              <a:t>Literature Reviews and Supporting Information</a:t>
            </a:r>
            <a:endParaRPr lang="en-PH" sz="2800" spc="1500" dirty="0">
              <a:solidFill>
                <a:schemeClr val="bg1"/>
              </a:solidFill>
              <a:latin typeface="Pristina" panose="03060402040406080204" pitchFamily="66" charset="0"/>
            </a:endParaRPr>
          </a:p>
        </p:txBody>
      </p:sp>
      <p:sp>
        <p:nvSpPr>
          <p:cNvPr id="42" name="Rectangle 41">
            <a:extLst>
              <a:ext uri="{FF2B5EF4-FFF2-40B4-BE49-F238E27FC236}">
                <a16:creationId xmlns:a16="http://schemas.microsoft.com/office/drawing/2014/main" id="{A7C77725-33DE-D4BB-11E4-B3AF079ABED2}"/>
              </a:ext>
            </a:extLst>
          </p:cNvPr>
          <p:cNvSpPr/>
          <p:nvPr/>
        </p:nvSpPr>
        <p:spPr>
          <a:xfrm>
            <a:off x="-6792809" y="206112"/>
            <a:ext cx="5805158" cy="2175718"/>
          </a:xfrm>
          <a:prstGeom prst="rect">
            <a:avLst/>
          </a:prstGeom>
          <a:solidFill>
            <a:srgbClr val="381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3" name="TextBox 42">
            <a:extLst>
              <a:ext uri="{FF2B5EF4-FFF2-40B4-BE49-F238E27FC236}">
                <a16:creationId xmlns:a16="http://schemas.microsoft.com/office/drawing/2014/main" id="{FBECB33E-49E2-83B9-F0EB-92891AB2C951}"/>
              </a:ext>
            </a:extLst>
          </p:cNvPr>
          <p:cNvSpPr txBox="1"/>
          <p:nvPr/>
        </p:nvSpPr>
        <p:spPr>
          <a:xfrm>
            <a:off x="-6421154" y="244520"/>
            <a:ext cx="5296774" cy="1815882"/>
          </a:xfrm>
          <a:prstGeom prst="rect">
            <a:avLst/>
          </a:prstGeom>
          <a:noFill/>
        </p:spPr>
        <p:txBody>
          <a:bodyPr wrap="square" rtlCol="0">
            <a:spAutoFit/>
          </a:bodyPr>
          <a:lstStyle/>
          <a:p>
            <a:pPr algn="just"/>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Nanotechnology is a multidisciplinary field that includes a vast and diverse array of devices that derived from engineering, physics, chemistry, and biology leading to the development of structures, devices and systems that have novel functional properties by size ranging between 1 and 100 nm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Neethirajan</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and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Jayas</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2010;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Borm</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et al, 2006;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Ducan</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2011). Nanotechnology involves the manipulation of materials at nanometer sizes leading to the fabrication of nanodevices to enhance their performance. </a:t>
            </a:r>
          </a:p>
        </p:txBody>
      </p:sp>
      <p:grpSp>
        <p:nvGrpSpPr>
          <p:cNvPr id="48" name="Group 47">
            <a:extLst>
              <a:ext uri="{FF2B5EF4-FFF2-40B4-BE49-F238E27FC236}">
                <a16:creationId xmlns:a16="http://schemas.microsoft.com/office/drawing/2014/main" id="{9555F65A-1129-2B48-F828-2ABEBEAE8904}"/>
              </a:ext>
            </a:extLst>
          </p:cNvPr>
          <p:cNvGrpSpPr/>
          <p:nvPr/>
        </p:nvGrpSpPr>
        <p:grpSpPr>
          <a:xfrm>
            <a:off x="172194" y="7086742"/>
            <a:ext cx="5700665" cy="4405081"/>
            <a:chOff x="-97908" y="2495717"/>
            <a:chExt cx="5840157" cy="4312174"/>
          </a:xfrm>
        </p:grpSpPr>
        <p:sp>
          <p:nvSpPr>
            <p:cNvPr id="44" name="Rectangle 43">
              <a:extLst>
                <a:ext uri="{FF2B5EF4-FFF2-40B4-BE49-F238E27FC236}">
                  <a16:creationId xmlns:a16="http://schemas.microsoft.com/office/drawing/2014/main" id="{4150EEFC-1D30-E8FB-8897-811AC15396FF}"/>
                </a:ext>
              </a:extLst>
            </p:cNvPr>
            <p:cNvSpPr/>
            <p:nvPr/>
          </p:nvSpPr>
          <p:spPr>
            <a:xfrm>
              <a:off x="-97908" y="4019082"/>
              <a:ext cx="5840157" cy="2788809"/>
            </a:xfrm>
            <a:prstGeom prst="rect">
              <a:avLst/>
            </a:prstGeom>
            <a:solidFill>
              <a:srgbClr val="381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6" name="Picture 4" descr="Nanomaterials">
              <a:extLst>
                <a:ext uri="{FF2B5EF4-FFF2-40B4-BE49-F238E27FC236}">
                  <a16:creationId xmlns:a16="http://schemas.microsoft.com/office/drawing/2014/main" id="{C20B7A35-781C-C2A5-939E-43EABF8059D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05448" y="2495717"/>
              <a:ext cx="3690449" cy="1845225"/>
            </a:xfrm>
            <a:prstGeom prst="roundRect">
              <a:avLst>
                <a:gd name="adj" fmla="val 5112"/>
              </a:avLst>
            </a:prstGeom>
            <a:noFill/>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5955B11B-A125-3E9E-48EF-5C1CE83904F6}"/>
              </a:ext>
            </a:extLst>
          </p:cNvPr>
          <p:cNvSpPr txBox="1"/>
          <p:nvPr/>
        </p:nvSpPr>
        <p:spPr>
          <a:xfrm>
            <a:off x="239514" y="9173384"/>
            <a:ext cx="5720447" cy="2462213"/>
          </a:xfrm>
          <a:prstGeom prst="rect">
            <a:avLst/>
          </a:prstGeom>
          <a:noFill/>
        </p:spPr>
        <p:txBody>
          <a:bodyPr wrap="square" rtlCol="0">
            <a:spAutoFit/>
          </a:bodyPr>
          <a:lstStyle/>
          <a:p>
            <a:pPr algn="just"/>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Nanomaterials – used to describe materials with one or more components that have at least one dimension in the range of 1 to 100 nm and include Nanoparticles,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nanofibres</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and nanotubes, composite materials and nano-structured surfaces. These include Nanoparticles (NP) as a subset of nanomaterials currently defined by consensus as single particles with a diameter &lt; 100 nm. Agglomerates of NP can be larger than 100 nm in diameter but will be included in the discussion since they may break down on weak mechanical forces or in solvents.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Nanofibres</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are a sub-class of nanoparticles (include nanotubes) which have two dimensions &lt; 100 nm but the third (axial) dimension can be much larger. </a:t>
            </a:r>
          </a:p>
        </p:txBody>
      </p:sp>
      <p:grpSp>
        <p:nvGrpSpPr>
          <p:cNvPr id="62" name="Group 61">
            <a:extLst>
              <a:ext uri="{FF2B5EF4-FFF2-40B4-BE49-F238E27FC236}">
                <a16:creationId xmlns:a16="http://schemas.microsoft.com/office/drawing/2014/main" id="{8E6C0621-BDC2-3B22-55E8-701718811B85}"/>
              </a:ext>
            </a:extLst>
          </p:cNvPr>
          <p:cNvGrpSpPr/>
          <p:nvPr/>
        </p:nvGrpSpPr>
        <p:grpSpPr>
          <a:xfrm>
            <a:off x="6025921" y="7086169"/>
            <a:ext cx="2993998" cy="3853356"/>
            <a:chOff x="5897034" y="2577901"/>
            <a:chExt cx="2993998" cy="3853356"/>
          </a:xfrm>
        </p:grpSpPr>
        <p:sp>
          <p:nvSpPr>
            <p:cNvPr id="50" name="Rectangle 49">
              <a:extLst>
                <a:ext uri="{FF2B5EF4-FFF2-40B4-BE49-F238E27FC236}">
                  <a16:creationId xmlns:a16="http://schemas.microsoft.com/office/drawing/2014/main" id="{FC7C48F3-2335-6BF9-145A-289D1EF92F68}"/>
                </a:ext>
              </a:extLst>
            </p:cNvPr>
            <p:cNvSpPr/>
            <p:nvPr/>
          </p:nvSpPr>
          <p:spPr>
            <a:xfrm>
              <a:off x="5897034" y="2577901"/>
              <a:ext cx="2993998" cy="2802505"/>
            </a:xfrm>
            <a:prstGeom prst="rect">
              <a:avLst/>
            </a:prstGeom>
            <a:solidFill>
              <a:srgbClr val="381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30" name="Picture 6" descr="Nanotools">
              <a:extLst>
                <a:ext uri="{FF2B5EF4-FFF2-40B4-BE49-F238E27FC236}">
                  <a16:creationId xmlns:a16="http://schemas.microsoft.com/office/drawing/2014/main" id="{FA99276F-ADF0-0221-670B-B0106226BF4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188391" y="4526257"/>
              <a:ext cx="2400300" cy="1905000"/>
            </a:xfrm>
            <a:prstGeom prst="roundRect">
              <a:avLst>
                <a:gd name="adj" fmla="val 8295"/>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8386CA24-7DA0-D357-F935-32CC7139151D}"/>
              </a:ext>
            </a:extLst>
          </p:cNvPr>
          <p:cNvGrpSpPr/>
          <p:nvPr/>
        </p:nvGrpSpPr>
        <p:grpSpPr>
          <a:xfrm>
            <a:off x="9098457" y="-4935132"/>
            <a:ext cx="2993998" cy="4636068"/>
            <a:chOff x="9032509" y="2623778"/>
            <a:chExt cx="2993998" cy="4139890"/>
          </a:xfrm>
        </p:grpSpPr>
        <p:sp>
          <p:nvSpPr>
            <p:cNvPr id="52" name="Rectangle 51">
              <a:extLst>
                <a:ext uri="{FF2B5EF4-FFF2-40B4-BE49-F238E27FC236}">
                  <a16:creationId xmlns:a16="http://schemas.microsoft.com/office/drawing/2014/main" id="{6C3454E9-E720-FAEF-77B1-22A29EA0BDAF}"/>
                </a:ext>
              </a:extLst>
            </p:cNvPr>
            <p:cNvSpPr/>
            <p:nvPr/>
          </p:nvSpPr>
          <p:spPr>
            <a:xfrm>
              <a:off x="9032509" y="3974859"/>
              <a:ext cx="2993998" cy="2788809"/>
            </a:xfrm>
            <a:prstGeom prst="rect">
              <a:avLst/>
            </a:prstGeom>
            <a:solidFill>
              <a:srgbClr val="3815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32" name="Picture 8" descr="Nanodevices - an overview | ScienceDirect Topics">
              <a:extLst>
                <a:ext uri="{FF2B5EF4-FFF2-40B4-BE49-F238E27FC236}">
                  <a16:creationId xmlns:a16="http://schemas.microsoft.com/office/drawing/2014/main" id="{97DCFAA0-696C-9E6B-F579-73E88A774ED6}"/>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363173" y="2623778"/>
              <a:ext cx="2412466" cy="1905000"/>
            </a:xfrm>
            <a:prstGeom prst="roundRect">
              <a:avLst>
                <a:gd name="adj" fmla="val 8233"/>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8A28CA9D-5612-870F-2A40-C95E1123BB11}"/>
              </a:ext>
            </a:extLst>
          </p:cNvPr>
          <p:cNvSpPr txBox="1"/>
          <p:nvPr/>
        </p:nvSpPr>
        <p:spPr>
          <a:xfrm>
            <a:off x="6200048" y="7309998"/>
            <a:ext cx="2692118" cy="1815882"/>
          </a:xfrm>
          <a:prstGeom prst="rect">
            <a:avLst/>
          </a:prstGeom>
          <a:noFill/>
        </p:spPr>
        <p:txBody>
          <a:bodyPr wrap="square" rtlCol="0">
            <a:spAutoFit/>
          </a:bodyPr>
          <a:lstStyle/>
          <a:p>
            <a:pPr algn="just"/>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Nanotools – tools and techniques for synthesizing nanomaterials, manipulating atoms and fabricating device structures, and very importantly for measuring and characterizing materials and devices at the nanoscale.</a:t>
            </a:r>
          </a:p>
        </p:txBody>
      </p:sp>
      <p:sp>
        <p:nvSpPr>
          <p:cNvPr id="59" name="TextBox 58">
            <a:extLst>
              <a:ext uri="{FF2B5EF4-FFF2-40B4-BE49-F238E27FC236}">
                <a16:creationId xmlns:a16="http://schemas.microsoft.com/office/drawing/2014/main" id="{07672FDA-ED7E-4310-5FA9-0DA9CF4301CC}"/>
              </a:ext>
            </a:extLst>
          </p:cNvPr>
          <p:cNvSpPr txBox="1"/>
          <p:nvPr/>
        </p:nvSpPr>
        <p:spPr>
          <a:xfrm>
            <a:off x="9086495" y="-2799267"/>
            <a:ext cx="2846856" cy="2462213"/>
          </a:xfrm>
          <a:prstGeom prst="rect">
            <a:avLst/>
          </a:prstGeom>
          <a:noFill/>
        </p:spPr>
        <p:txBody>
          <a:bodyPr wrap="square" rtlCol="0">
            <a:spAutoFit/>
          </a:bodyPr>
          <a:lstStyle/>
          <a:p>
            <a:pPr algn="just"/>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Nanodevices – making devices at the nanoscale, important in microelectronics and optoelectronics at the present time, and at the interface with biotechnology where the aim is to mimic the action of biological systems such as cellular motors. This latter area is the most futuristic, and excites the greatest public reaction (</a:t>
            </a:r>
            <a:r>
              <a:rPr lang="en-US" sz="1400" dirty="0" err="1">
                <a:solidFill>
                  <a:schemeClr val="bg1"/>
                </a:solidFill>
                <a:latin typeface="Amasis MT Pro" panose="02040504050005020304" pitchFamily="18" charset="0"/>
                <a:ea typeface="Tahoma" panose="020B0604030504040204" pitchFamily="34" charset="0"/>
                <a:cs typeface="Tahoma" panose="020B0604030504040204" pitchFamily="34" charset="0"/>
              </a:rPr>
              <a:t>Borm</a:t>
            </a:r>
            <a:r>
              <a:rPr lang="en-US" sz="1400" dirty="0">
                <a:solidFill>
                  <a:schemeClr val="bg1"/>
                </a:solidFill>
                <a:latin typeface="Amasis MT Pro" panose="02040504050005020304" pitchFamily="18" charset="0"/>
                <a:ea typeface="Tahoma" panose="020B0604030504040204" pitchFamily="34" charset="0"/>
                <a:cs typeface="Tahoma" panose="020B0604030504040204" pitchFamily="34" charset="0"/>
              </a:rPr>
              <a:t> et al., 2006)</a:t>
            </a:r>
          </a:p>
        </p:txBody>
      </p:sp>
      <p:pic>
        <p:nvPicPr>
          <p:cNvPr id="225" name="Picture 2" descr="Man Thinking Clipart Png - Cartoon Person Thinking Png - 398x550 PNG  Download - PNGkit">
            <a:extLst>
              <a:ext uri="{FF2B5EF4-FFF2-40B4-BE49-F238E27FC236}">
                <a16:creationId xmlns:a16="http://schemas.microsoft.com/office/drawing/2014/main" id="{9673A134-D4CD-D3CF-C969-B04A6A535443}"/>
              </a:ext>
            </a:extLst>
          </p:cNvPr>
          <p:cNvPicPr>
            <a:picLocks noChangeAspect="1" noChangeArrowheads="1"/>
          </p:cNvPicPr>
          <p:nvPr/>
        </p:nvPicPr>
        <p:blipFill>
          <a:blip r:embed="rId35"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34079" y="4989789"/>
            <a:ext cx="2614188" cy="2008461"/>
          </a:xfrm>
          <a:prstGeom prst="rect">
            <a:avLst/>
          </a:prstGeom>
          <a:noFill/>
          <a:extLst>
            <a:ext uri="{909E8E84-426E-40DD-AFC4-6F175D3DCCD1}">
              <a14:hiddenFill xmlns:a14="http://schemas.microsoft.com/office/drawing/2010/main">
                <a:solidFill>
                  <a:srgbClr val="FFFFFF"/>
                </a:solidFill>
              </a14:hiddenFill>
            </a:ext>
          </a:extLst>
        </p:spPr>
      </p:pic>
      <p:sp>
        <p:nvSpPr>
          <p:cNvPr id="226" name="Speech Bubble: Oval 225">
            <a:extLst>
              <a:ext uri="{FF2B5EF4-FFF2-40B4-BE49-F238E27FC236}">
                <a16:creationId xmlns:a16="http://schemas.microsoft.com/office/drawing/2014/main" id="{03447399-8B4E-FEB5-B92D-D09FEC88E8D2}"/>
              </a:ext>
            </a:extLst>
          </p:cNvPr>
          <p:cNvSpPr/>
          <p:nvPr/>
        </p:nvSpPr>
        <p:spPr>
          <a:xfrm>
            <a:off x="20183" y="1154270"/>
            <a:ext cx="12118151" cy="4101535"/>
          </a:xfrm>
          <a:prstGeom prst="wedgeEllipseCallout">
            <a:avLst>
              <a:gd name="adj1" fmla="val -37265"/>
              <a:gd name="adj2" fmla="val 55137"/>
            </a:avLst>
          </a:prstGeom>
          <a:solidFill>
            <a:schemeClr val="bg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latin typeface="Amasis MT Pro" panose="02040504050005020304" pitchFamily="18" charset="0"/>
              </a:rPr>
              <a:t>This technological branch manipulates the molecular structure of materials to change their intrinsic properties and obtain others with revolutionary applications. This is the case of graphene — modified carbon harder than steel, lighter than aluminum and almost transparent — or nanoparticles used in areas such as electronics, energy, biomedicine or defense.</a:t>
            </a:r>
          </a:p>
          <a:p>
            <a:pPr algn="ctr"/>
            <a:endParaRPr lang="en-US" sz="1650" dirty="0">
              <a:solidFill>
                <a:schemeClr val="tx1"/>
              </a:solidFill>
              <a:latin typeface="Amasis MT Pro" panose="02040504050005020304" pitchFamily="18" charset="0"/>
            </a:endParaRPr>
          </a:p>
          <a:p>
            <a:pPr algn="ctr"/>
            <a:endParaRPr lang="en-US" sz="1650" dirty="0">
              <a:solidFill>
                <a:schemeClr val="tx1"/>
              </a:solidFill>
              <a:latin typeface="Amasis MT Pro" panose="02040504050005020304" pitchFamily="18" charset="0"/>
            </a:endParaRPr>
          </a:p>
          <a:p>
            <a:pPr algn="ctr"/>
            <a:r>
              <a:rPr lang="en-US" sz="1650" dirty="0">
                <a:solidFill>
                  <a:schemeClr val="tx1"/>
                </a:solidFill>
                <a:latin typeface="Amasis MT Pro" panose="02040504050005020304" pitchFamily="18" charset="0"/>
              </a:rPr>
              <a:t>There are bright and dark spots in the future of nanotechnology. On the one hand, the sector is expected to grow globally, driven by technological advances, increased government support, increased private investment and growing demand for smaller devices, to name a few. However, the environmental, health and safety risks of nanotechnology and concerns related to its commercialization could hamper market expansion.</a:t>
            </a:r>
          </a:p>
        </p:txBody>
      </p:sp>
      <p:pic>
        <p:nvPicPr>
          <p:cNvPr id="227" name="Picture 2" descr="What Is Nanotechnology? (Definition, Examples, Risks) | Built In">
            <a:extLst>
              <a:ext uri="{FF2B5EF4-FFF2-40B4-BE49-F238E27FC236}">
                <a16:creationId xmlns:a16="http://schemas.microsoft.com/office/drawing/2014/main" id="{2109F4AA-F4B9-246C-DFB2-278C8EEDEC88}"/>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660900" y="7256676"/>
            <a:ext cx="7162800" cy="4143375"/>
          </a:xfrm>
          <a:prstGeom prst="roundRect">
            <a:avLst>
              <a:gd name="adj" fmla="val 5439"/>
            </a:avLst>
          </a:prstGeom>
          <a:noFill/>
          <a:extLst>
            <a:ext uri="{909E8E84-426E-40DD-AFC4-6F175D3DCCD1}">
              <a14:hiddenFill xmlns:a14="http://schemas.microsoft.com/office/drawing/2010/main">
                <a:solidFill>
                  <a:srgbClr val="FFFFFF"/>
                </a:solidFill>
              </a14:hiddenFill>
            </a:ext>
          </a:extLst>
        </p:spPr>
      </p:pic>
      <p:sp>
        <p:nvSpPr>
          <p:cNvPr id="228" name="TextBox 227">
            <a:extLst>
              <a:ext uri="{FF2B5EF4-FFF2-40B4-BE49-F238E27FC236}">
                <a16:creationId xmlns:a16="http://schemas.microsoft.com/office/drawing/2014/main" id="{DEDFB836-84F0-5E63-39ED-65E8A3C577BC}"/>
              </a:ext>
            </a:extLst>
          </p:cNvPr>
          <p:cNvSpPr txBox="1"/>
          <p:nvPr/>
        </p:nvSpPr>
        <p:spPr>
          <a:xfrm>
            <a:off x="-5955174" y="116836"/>
            <a:ext cx="5784530" cy="2123658"/>
          </a:xfrm>
          <a:prstGeom prst="rect">
            <a:avLst/>
          </a:prstGeom>
          <a:noFill/>
        </p:spPr>
        <p:txBody>
          <a:bodyPr wrap="square" rtlCol="0">
            <a:spAutoFit/>
          </a:bodyPr>
          <a:lstStyle/>
          <a:p>
            <a:pPr algn="ctr"/>
            <a:r>
              <a:rPr lang="en-US" sz="4400" spc="1500" dirty="0">
                <a:latin typeface="Pristina" panose="03060402040406080204" pitchFamily="66" charset="0"/>
              </a:rPr>
              <a:t>Technology Literature Review</a:t>
            </a:r>
            <a:endParaRPr lang="en-PH" sz="4400" spc="1500" dirty="0">
              <a:latin typeface="Pristina" panose="03060402040406080204" pitchFamily="66" charset="0"/>
            </a:endParaRPr>
          </a:p>
        </p:txBody>
      </p:sp>
      <p:sp>
        <p:nvSpPr>
          <p:cNvPr id="6" name="TextBox 5">
            <a:extLst>
              <a:ext uri="{FF2B5EF4-FFF2-40B4-BE49-F238E27FC236}">
                <a16:creationId xmlns:a16="http://schemas.microsoft.com/office/drawing/2014/main" id="{6A6E993D-D16F-6243-EB89-6A44FD0F96E4}"/>
              </a:ext>
            </a:extLst>
          </p:cNvPr>
          <p:cNvSpPr txBox="1"/>
          <p:nvPr/>
        </p:nvSpPr>
        <p:spPr>
          <a:xfrm>
            <a:off x="5546535" y="94513"/>
            <a:ext cx="5784530" cy="1463040"/>
          </a:xfrm>
          <a:prstGeom prst="rect">
            <a:avLst/>
          </a:prstGeom>
          <a:noFill/>
        </p:spPr>
        <p:txBody>
          <a:bodyPr wrap="square" rtlCol="0">
            <a:spAutoFit/>
          </a:bodyPr>
          <a:lstStyle/>
          <a:p>
            <a:pPr algn="ctr"/>
            <a:r>
              <a:rPr lang="en-US" sz="4400" spc="1500" dirty="0">
                <a:latin typeface="Pristina" panose="03060402040406080204" pitchFamily="66" charset="0"/>
              </a:rPr>
              <a:t>Technology Observations</a:t>
            </a:r>
            <a:endParaRPr lang="en-PH" sz="4400" spc="1500" dirty="0">
              <a:latin typeface="Pristina" panose="03060402040406080204" pitchFamily="66" charset="0"/>
            </a:endParaRPr>
          </a:p>
        </p:txBody>
      </p:sp>
    </p:spTree>
    <p:extLst>
      <p:ext uri="{BB962C8B-B14F-4D97-AF65-F5344CB8AC3E}">
        <p14:creationId xmlns:p14="http://schemas.microsoft.com/office/powerpoint/2010/main" val="3636309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7" name="click.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61474" y="-2174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nvGraphicFramePr>
            <p:xfrm>
              <a:off x="4042508" y="3161340"/>
              <a:ext cx="2758232" cy="2117176"/>
            </p:xfrm>
            <a:graphic>
              <a:graphicData uri="http://schemas.microsoft.com/office/drawing/2017/model3d">
                <am3d:model3d r:embed="rId3">
                  <am3d:spPr>
                    <a:xfrm>
                      <a:off x="0" y="0"/>
                      <a:ext cx="2758232" cy="2117176"/>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8" y="3161340"/>
                <a:ext cx="2758232" cy="2117176"/>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816057" y="31177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4255116" y="31256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4213022" y="30238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789901" y="18000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736195" y="30341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5301305" y="18032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7250705" y="30113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804197" y="18029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816757" y="50309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4255816" y="50388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4213722" y="49370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790601" y="3713249"/>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736895" y="49473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5302005" y="37164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7251405" y="49245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6804897" y="37161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5218714" y="33789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3422988" y="33901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6598474" y="33237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5264976" y="5246420"/>
            <a:ext cx="1286745" cy="600164"/>
          </a:xfrm>
          <a:prstGeom prst="rect">
            <a:avLst/>
          </a:prstGeom>
          <a:noFill/>
        </p:spPr>
        <p:txBody>
          <a:bodyPr wrap="square" rtlCol="0">
            <a:spAutoFit/>
          </a:bodyPr>
          <a:lstStyle/>
          <a:p>
            <a:pPr algn="ctr"/>
            <a:r>
              <a:rPr lang="en-US"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3415513" y="5333181"/>
            <a:ext cx="1828852" cy="430887"/>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6467701" y="5260298"/>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219131" y="-40935"/>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4" name="Picture 2" descr="James Pikul and Marc Miskin on Iron Man's Nanotech Suit - Penn Engineering  Blog">
            <a:extLst>
              <a:ext uri="{FF2B5EF4-FFF2-40B4-BE49-F238E27FC236}">
                <a16:creationId xmlns:a16="http://schemas.microsoft.com/office/drawing/2014/main" id="{1395DB11-65A0-67BB-25AE-F7AFDB5E7443}"/>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3427" r="3427"/>
          <a:stretch/>
        </p:blipFill>
        <p:spPr bwMode="auto">
          <a:xfrm>
            <a:off x="-6688111" y="252850"/>
            <a:ext cx="5152062" cy="2871596"/>
          </a:xfrm>
          <a:prstGeom prst="roundRect">
            <a:avLst>
              <a:gd name="adj" fmla="val 5449"/>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6E993D-D16F-6243-EB89-6A44FD0F96E4}"/>
              </a:ext>
            </a:extLst>
          </p:cNvPr>
          <p:cNvSpPr txBox="1"/>
          <p:nvPr/>
        </p:nvSpPr>
        <p:spPr>
          <a:xfrm>
            <a:off x="12315996" y="98261"/>
            <a:ext cx="5784530" cy="1463040"/>
          </a:xfrm>
          <a:prstGeom prst="rect">
            <a:avLst/>
          </a:prstGeom>
          <a:noFill/>
        </p:spPr>
        <p:txBody>
          <a:bodyPr wrap="square" rtlCol="0">
            <a:spAutoFit/>
          </a:bodyPr>
          <a:lstStyle/>
          <a:p>
            <a:pPr algn="ctr"/>
            <a:r>
              <a:rPr lang="en-US" sz="4400" spc="1500" dirty="0">
                <a:latin typeface="Pristina" panose="03060402040406080204" pitchFamily="66" charset="0"/>
              </a:rPr>
              <a:t>Technology Observations</a:t>
            </a:r>
            <a:endParaRPr lang="en-PH" sz="4400" spc="1500" dirty="0">
              <a:latin typeface="Pristina" panose="03060402040406080204" pitchFamily="66" charset="0"/>
            </a:endParaRPr>
          </a:p>
        </p:txBody>
      </p:sp>
      <p:pic>
        <p:nvPicPr>
          <p:cNvPr id="21" name="Picture 2" descr="7 Amazing Everyday Examples Of Nanotechnology In Action">
            <a:extLst>
              <a:ext uri="{FF2B5EF4-FFF2-40B4-BE49-F238E27FC236}">
                <a16:creationId xmlns:a16="http://schemas.microsoft.com/office/drawing/2014/main" id="{89619516-DD07-D074-632E-390F29D39D3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54232" y="1992727"/>
            <a:ext cx="3273889" cy="1829838"/>
          </a:xfrm>
          <a:prstGeom prst="roundRect">
            <a:avLst>
              <a:gd name="adj" fmla="val 6363"/>
            </a:avLst>
          </a:prstGeom>
          <a:noFill/>
          <a:extLst>
            <a:ext uri="{909E8E84-426E-40DD-AFC4-6F175D3DCCD1}">
              <a14:hiddenFill xmlns:a14="http://schemas.microsoft.com/office/drawing/2010/main">
                <a:solidFill>
                  <a:srgbClr val="FFFFFF"/>
                </a:solidFill>
              </a14:hiddenFill>
            </a:ext>
          </a:extLst>
        </p:spPr>
      </p:pic>
      <p:pic>
        <p:nvPicPr>
          <p:cNvPr id="225" name="Picture 2" descr="Man Thinking Clipart Png - Cartoon Person Thinking Png - 398x550 PNG  Download - PNGkit">
            <a:extLst>
              <a:ext uri="{FF2B5EF4-FFF2-40B4-BE49-F238E27FC236}">
                <a16:creationId xmlns:a16="http://schemas.microsoft.com/office/drawing/2014/main" id="{9673A134-D4CD-D3CF-C969-B04A6A535443}"/>
              </a:ext>
            </a:extLst>
          </p:cNvPr>
          <p:cNvPicPr>
            <a:picLocks noChangeAspect="1" noChangeArrowheads="1"/>
          </p:cNvPicPr>
          <p:nvPr/>
        </p:nvPicPr>
        <p:blipFill>
          <a:blip r:embed="rId33"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265478" y="9755805"/>
            <a:ext cx="2614188" cy="20084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Nanotechnology? (Definition, Examples, Risks) | Built In">
            <a:extLst>
              <a:ext uri="{FF2B5EF4-FFF2-40B4-BE49-F238E27FC236}">
                <a16:creationId xmlns:a16="http://schemas.microsoft.com/office/drawing/2014/main" id="{5EEF3C94-A7BE-8261-7441-C75B870E6D6C}"/>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406198" y="841295"/>
            <a:ext cx="7162800" cy="4143375"/>
          </a:xfrm>
          <a:prstGeom prst="roundRect">
            <a:avLst>
              <a:gd name="adj" fmla="val 5439"/>
            </a:avLst>
          </a:prstGeom>
          <a:noFill/>
          <a:extLst>
            <a:ext uri="{909E8E84-426E-40DD-AFC4-6F175D3DCCD1}">
              <a14:hiddenFill xmlns:a14="http://schemas.microsoft.com/office/drawing/2010/main">
                <a:solidFill>
                  <a:srgbClr val="FFFFFF"/>
                </a:solidFill>
              </a14:hiddenFill>
            </a:ext>
          </a:extLst>
        </p:spPr>
      </p:pic>
      <p:sp>
        <p:nvSpPr>
          <p:cNvPr id="226" name="Speech Bubble: Oval 225">
            <a:extLst>
              <a:ext uri="{FF2B5EF4-FFF2-40B4-BE49-F238E27FC236}">
                <a16:creationId xmlns:a16="http://schemas.microsoft.com/office/drawing/2014/main" id="{03447399-8B4E-FEB5-B92D-D09FEC88E8D2}"/>
              </a:ext>
            </a:extLst>
          </p:cNvPr>
          <p:cNvSpPr/>
          <p:nvPr/>
        </p:nvSpPr>
        <p:spPr>
          <a:xfrm>
            <a:off x="-89046" y="6978361"/>
            <a:ext cx="12118151" cy="4101535"/>
          </a:xfrm>
          <a:prstGeom prst="wedgeEllipseCallout">
            <a:avLst>
              <a:gd name="adj1" fmla="val -37265"/>
              <a:gd name="adj2" fmla="val 55137"/>
            </a:avLst>
          </a:prstGeom>
          <a:solidFill>
            <a:schemeClr val="bg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latin typeface="Amasis MT Pro" panose="02040504050005020304" pitchFamily="18" charset="0"/>
              </a:rPr>
              <a:t>This technological branch manipulates the molecular structure of materials to change their intrinsic properties and obtain others with revolutionary applications. This is the case of graphene — modified carbon harder than steel, lighter than aluminum and almost transparent — or nanoparticles used in areas such as electronics, energy, biomedicine or defense.</a:t>
            </a:r>
          </a:p>
          <a:p>
            <a:pPr algn="ctr"/>
            <a:endParaRPr lang="en-US" sz="1650" dirty="0">
              <a:solidFill>
                <a:schemeClr val="tx1"/>
              </a:solidFill>
              <a:latin typeface="Amasis MT Pro" panose="02040504050005020304" pitchFamily="18" charset="0"/>
            </a:endParaRPr>
          </a:p>
          <a:p>
            <a:pPr algn="ctr"/>
            <a:endParaRPr lang="en-US" sz="1650" dirty="0">
              <a:solidFill>
                <a:schemeClr val="tx1"/>
              </a:solidFill>
              <a:latin typeface="Amasis MT Pro" panose="02040504050005020304" pitchFamily="18" charset="0"/>
            </a:endParaRPr>
          </a:p>
          <a:p>
            <a:pPr algn="ctr"/>
            <a:r>
              <a:rPr lang="en-US" sz="1650" dirty="0">
                <a:solidFill>
                  <a:schemeClr val="tx1"/>
                </a:solidFill>
                <a:latin typeface="Amasis MT Pro" panose="02040504050005020304" pitchFamily="18" charset="0"/>
              </a:rPr>
              <a:t>There are bright and dark spots in the future of nanotechnology. On the one hand, the sector is expected to grow globally, driven by technological advances, increased government support, increased private investment and growing demand for smaller devices, to name a few. However, the environmental, health and safety risks of nanotechnology and concerns related to its commercialization could hamper market expansion.</a:t>
            </a:r>
          </a:p>
        </p:txBody>
      </p:sp>
      <p:sp>
        <p:nvSpPr>
          <p:cNvPr id="8" name="TextBox 7">
            <a:extLst>
              <a:ext uri="{FF2B5EF4-FFF2-40B4-BE49-F238E27FC236}">
                <a16:creationId xmlns:a16="http://schemas.microsoft.com/office/drawing/2014/main" id="{B220D219-FF3B-253C-F568-7A1983C8D03E}"/>
              </a:ext>
            </a:extLst>
          </p:cNvPr>
          <p:cNvSpPr txBox="1"/>
          <p:nvPr/>
        </p:nvSpPr>
        <p:spPr>
          <a:xfrm>
            <a:off x="-517434" y="163961"/>
            <a:ext cx="5784530" cy="2123658"/>
          </a:xfrm>
          <a:prstGeom prst="rect">
            <a:avLst/>
          </a:prstGeom>
          <a:noFill/>
        </p:spPr>
        <p:txBody>
          <a:bodyPr wrap="square" rtlCol="0">
            <a:spAutoFit/>
          </a:bodyPr>
          <a:lstStyle/>
          <a:p>
            <a:pPr algn="ctr"/>
            <a:r>
              <a:rPr lang="en-US" sz="4400" spc="1500" dirty="0">
                <a:latin typeface="Pristina" panose="03060402040406080204" pitchFamily="66" charset="0"/>
              </a:rPr>
              <a:t>Technology Literature Review</a:t>
            </a:r>
            <a:endParaRPr lang="en-PH" sz="4400" spc="1500" dirty="0">
              <a:latin typeface="Pristina" panose="03060402040406080204" pitchFamily="66" charset="0"/>
            </a:endParaRPr>
          </a:p>
        </p:txBody>
      </p:sp>
      <p:sp>
        <p:nvSpPr>
          <p:cNvPr id="16" name="TextBox 15">
            <a:extLst>
              <a:ext uri="{FF2B5EF4-FFF2-40B4-BE49-F238E27FC236}">
                <a16:creationId xmlns:a16="http://schemas.microsoft.com/office/drawing/2014/main" id="{B197B770-E0C1-939C-2B84-F3055E8B5527}"/>
              </a:ext>
            </a:extLst>
          </p:cNvPr>
          <p:cNvSpPr txBox="1"/>
          <p:nvPr/>
        </p:nvSpPr>
        <p:spPr>
          <a:xfrm>
            <a:off x="988507" y="5136940"/>
            <a:ext cx="10105905" cy="923330"/>
          </a:xfrm>
          <a:prstGeom prst="rect">
            <a:avLst/>
          </a:prstGeom>
          <a:noFill/>
        </p:spPr>
        <p:txBody>
          <a:bodyPr wrap="square">
            <a:spAutoFit/>
          </a:bodyPr>
          <a:lstStyle/>
          <a:p>
            <a:pPr algn="ctr"/>
            <a:r>
              <a:rPr lang="en-US" dirty="0">
                <a:solidFill>
                  <a:srgbClr val="000000"/>
                </a:solidFill>
                <a:latin typeface="Amasis MT Pro" panose="02040504050005020304" pitchFamily="18" charset="0"/>
              </a:rPr>
              <a:t>Nanotechnology is the manipulation of matter on a near-atomic scale to produce new structures, materials and devices. The technology promises scientific advancement in many sectors such as medicine, consumer products, energy, materials and manufacturing.</a:t>
            </a:r>
            <a:endParaRPr lang="en-PH" dirty="0">
              <a:latin typeface="Amasis MT Pro" panose="02040504050005020304" pitchFamily="18" charset="0"/>
            </a:endParaRPr>
          </a:p>
        </p:txBody>
      </p:sp>
      <p:sp>
        <p:nvSpPr>
          <p:cNvPr id="22" name="TextBox 21">
            <a:extLst>
              <a:ext uri="{FF2B5EF4-FFF2-40B4-BE49-F238E27FC236}">
                <a16:creationId xmlns:a16="http://schemas.microsoft.com/office/drawing/2014/main" id="{D0541E00-FFEC-2C50-966C-82797CBC0582}"/>
              </a:ext>
            </a:extLst>
          </p:cNvPr>
          <p:cNvSpPr txBox="1"/>
          <p:nvPr/>
        </p:nvSpPr>
        <p:spPr>
          <a:xfrm>
            <a:off x="3907576" y="6749364"/>
            <a:ext cx="4753493" cy="3416320"/>
          </a:xfrm>
          <a:prstGeom prst="rect">
            <a:avLst/>
          </a:prstGeom>
          <a:noFill/>
        </p:spPr>
        <p:txBody>
          <a:bodyPr wrap="square" rtlCol="0">
            <a:spAutoFit/>
          </a:bodyPr>
          <a:lstStyle/>
          <a:p>
            <a:pPr algn="ctr"/>
            <a:r>
              <a:rPr lang="en-US" sz="5400" spc="1500" dirty="0">
                <a:solidFill>
                  <a:schemeClr val="bg1"/>
                </a:solidFill>
                <a:latin typeface="Pristina" panose="03060402040406080204" pitchFamily="66" charset="0"/>
              </a:rPr>
              <a:t>Surveys and Technology Evaluation</a:t>
            </a:r>
            <a:endParaRPr lang="en-PH" sz="5400" spc="1500" dirty="0">
              <a:solidFill>
                <a:schemeClr val="bg1"/>
              </a:solidFill>
              <a:latin typeface="Pristina" panose="03060402040406080204" pitchFamily="66" charset="0"/>
            </a:endParaRPr>
          </a:p>
        </p:txBody>
      </p:sp>
      <p:sp>
        <p:nvSpPr>
          <p:cNvPr id="23" name="TextBox 22">
            <a:extLst>
              <a:ext uri="{FF2B5EF4-FFF2-40B4-BE49-F238E27FC236}">
                <a16:creationId xmlns:a16="http://schemas.microsoft.com/office/drawing/2014/main" id="{1D324DB2-5F56-E111-F22D-EF0C5C425686}"/>
              </a:ext>
            </a:extLst>
          </p:cNvPr>
          <p:cNvSpPr txBox="1"/>
          <p:nvPr/>
        </p:nvSpPr>
        <p:spPr>
          <a:xfrm>
            <a:off x="315803" y="-5018104"/>
            <a:ext cx="3631843" cy="4770537"/>
          </a:xfrm>
          <a:prstGeom prst="rect">
            <a:avLst/>
          </a:prstGeom>
          <a:noFill/>
        </p:spPr>
        <p:txBody>
          <a:bodyPr wrap="square">
            <a:spAutoFit/>
          </a:bodyPr>
          <a:lstStyle/>
          <a:p>
            <a:pPr algn="just"/>
            <a:r>
              <a:rPr lang="en-US" sz="1600" dirty="0">
                <a:solidFill>
                  <a:schemeClr val="bg1"/>
                </a:solidFill>
                <a:latin typeface="Amasis MT Pro" panose="02040504050005020304" pitchFamily="18" charset="0"/>
              </a:rPr>
              <a:t>In 2005, the National Science Foundation (NSF) awarded a grant to the National Center for Manufacturing Sciences (NCMS) to poll over 6,000 senior-level executives in leading U.S. organizations with leadership, technology or strategic research and development (R&amp;D) responsibility to assess the outcome of growing private and public investments made in nano-technology under the National Nanotechnology Initiative (NNI). The overarching objective in conducting this largest known cross-industry benchmark study was to determine whether surveyed organizations treat nanotechnology differently from any other generation of advanced science and technology.</a:t>
            </a:r>
            <a:endParaRPr lang="en-PH" sz="1600" dirty="0">
              <a:solidFill>
                <a:schemeClr val="bg1"/>
              </a:solidFill>
              <a:latin typeface="Amasis MT Pro" panose="02040504050005020304" pitchFamily="18" charset="0"/>
            </a:endParaRPr>
          </a:p>
        </p:txBody>
      </p:sp>
      <p:sp>
        <p:nvSpPr>
          <p:cNvPr id="24" name="TextBox 23">
            <a:extLst>
              <a:ext uri="{FF2B5EF4-FFF2-40B4-BE49-F238E27FC236}">
                <a16:creationId xmlns:a16="http://schemas.microsoft.com/office/drawing/2014/main" id="{E38C8861-FD0F-5F8C-FB2E-1067D1C3C6D1}"/>
              </a:ext>
            </a:extLst>
          </p:cNvPr>
          <p:cNvSpPr txBox="1"/>
          <p:nvPr/>
        </p:nvSpPr>
        <p:spPr>
          <a:xfrm>
            <a:off x="8816071" y="7144232"/>
            <a:ext cx="3153147" cy="3785652"/>
          </a:xfrm>
          <a:prstGeom prst="rect">
            <a:avLst/>
          </a:prstGeom>
          <a:noFill/>
        </p:spPr>
        <p:txBody>
          <a:bodyPr wrap="square">
            <a:spAutoFit/>
          </a:bodyPr>
          <a:lstStyle/>
          <a:p>
            <a:pPr algn="just"/>
            <a:r>
              <a:rPr lang="en-US" sz="1600" dirty="0">
                <a:solidFill>
                  <a:schemeClr val="bg1"/>
                </a:solidFill>
                <a:latin typeface="Amasis MT Pro" panose="02040504050005020304" pitchFamily="18" charset="0"/>
              </a:rPr>
              <a:t>Nanotechnology is the manipulation of matter on a near-atomic scale to produce new structures, materials and devices. The technology promises scientific advancement in many The metric established by NSF was 300 survey responses to develop a credible profile – the survey netted 594 completed responses, representing a response rate of 10%. such as medicine, consumer products, energy, materials and manufacturing.</a:t>
            </a:r>
            <a:endParaRPr lang="en-PH" sz="1600" dirty="0">
              <a:solidFill>
                <a:schemeClr val="bg1"/>
              </a:solidFill>
              <a:latin typeface="Amasis MT Pro" panose="02040504050005020304" pitchFamily="18" charset="0"/>
            </a:endParaRPr>
          </a:p>
        </p:txBody>
      </p:sp>
    </p:spTree>
    <p:extLst>
      <p:ext uri="{BB962C8B-B14F-4D97-AF65-F5344CB8AC3E}">
        <p14:creationId xmlns:p14="http://schemas.microsoft.com/office/powerpoint/2010/main" val="756071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5"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61474" y="-2174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nvGraphicFramePr>
            <p:xfrm>
              <a:off x="4042508" y="3161340"/>
              <a:ext cx="2758232" cy="2117176"/>
            </p:xfrm>
            <a:graphic>
              <a:graphicData uri="http://schemas.microsoft.com/office/drawing/2017/model3d">
                <am3d:model3d r:embed="rId3">
                  <am3d:spPr>
                    <a:xfrm>
                      <a:off x="0" y="0"/>
                      <a:ext cx="2758232" cy="2117176"/>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8" y="3161340"/>
                <a:ext cx="2758232" cy="2117176"/>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816057" y="31177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4255116" y="31256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4213022" y="30238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789901" y="18000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736195" y="30341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5301305" y="18032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7250705" y="30113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804197" y="18029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816757" y="50309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4255816" y="50388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4213722" y="49370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790601" y="3713249"/>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736895" y="49473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5302005" y="37164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7251405" y="49245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6804897" y="37161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5218714" y="33789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3422988" y="33901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6598474" y="33237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5264976" y="5246420"/>
            <a:ext cx="1286745" cy="600164"/>
          </a:xfrm>
          <a:prstGeom prst="rect">
            <a:avLst/>
          </a:prstGeom>
          <a:noFill/>
        </p:spPr>
        <p:txBody>
          <a:bodyPr wrap="square" rtlCol="0">
            <a:spAutoFit/>
          </a:bodyPr>
          <a:lstStyle/>
          <a:p>
            <a:pPr algn="ctr"/>
            <a:r>
              <a:rPr lang="en-US"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3415513" y="5333181"/>
            <a:ext cx="1828852" cy="430887"/>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6467701" y="5260298"/>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219131" y="-40935"/>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50" name="Picture 2" descr="What Is Nanotechnology? (Definition, Examples, Risks) | Built In">
            <a:extLst>
              <a:ext uri="{FF2B5EF4-FFF2-40B4-BE49-F238E27FC236}">
                <a16:creationId xmlns:a16="http://schemas.microsoft.com/office/drawing/2014/main" id="{5EEF3C94-A7BE-8261-7441-C75B870E6D6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493624" y="-4468686"/>
            <a:ext cx="7162800" cy="4143375"/>
          </a:xfrm>
          <a:prstGeom prst="roundRect">
            <a:avLst>
              <a:gd name="adj" fmla="val 5439"/>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20D219-FF3B-253C-F568-7A1983C8D03E}"/>
              </a:ext>
            </a:extLst>
          </p:cNvPr>
          <p:cNvSpPr txBox="1"/>
          <p:nvPr/>
        </p:nvSpPr>
        <p:spPr>
          <a:xfrm>
            <a:off x="-447220" y="-2276407"/>
            <a:ext cx="5784530" cy="2123658"/>
          </a:xfrm>
          <a:prstGeom prst="rect">
            <a:avLst/>
          </a:prstGeom>
          <a:noFill/>
        </p:spPr>
        <p:txBody>
          <a:bodyPr wrap="square" rtlCol="0">
            <a:spAutoFit/>
          </a:bodyPr>
          <a:lstStyle/>
          <a:p>
            <a:pPr algn="ctr"/>
            <a:r>
              <a:rPr lang="en-US" sz="4400" spc="1500" dirty="0">
                <a:latin typeface="Pristina" panose="03060402040406080204" pitchFamily="66" charset="0"/>
              </a:rPr>
              <a:t>Technology Literature Review</a:t>
            </a:r>
            <a:endParaRPr lang="en-PH" sz="4400" spc="1500" dirty="0">
              <a:latin typeface="Pristina" panose="03060402040406080204" pitchFamily="66" charset="0"/>
            </a:endParaRPr>
          </a:p>
        </p:txBody>
      </p:sp>
      <p:sp>
        <p:nvSpPr>
          <p:cNvPr id="16" name="TextBox 15">
            <a:extLst>
              <a:ext uri="{FF2B5EF4-FFF2-40B4-BE49-F238E27FC236}">
                <a16:creationId xmlns:a16="http://schemas.microsoft.com/office/drawing/2014/main" id="{B197B770-E0C1-939C-2B84-F3055E8B5527}"/>
              </a:ext>
            </a:extLst>
          </p:cNvPr>
          <p:cNvSpPr txBox="1"/>
          <p:nvPr/>
        </p:nvSpPr>
        <p:spPr>
          <a:xfrm>
            <a:off x="893560" y="6997198"/>
            <a:ext cx="10105905" cy="923330"/>
          </a:xfrm>
          <a:prstGeom prst="rect">
            <a:avLst/>
          </a:prstGeom>
          <a:noFill/>
        </p:spPr>
        <p:txBody>
          <a:bodyPr wrap="square">
            <a:spAutoFit/>
          </a:bodyPr>
          <a:lstStyle/>
          <a:p>
            <a:pPr algn="ctr"/>
            <a:r>
              <a:rPr lang="en-US" dirty="0">
                <a:solidFill>
                  <a:srgbClr val="000000"/>
                </a:solidFill>
                <a:latin typeface="Amasis MT Pro" panose="02040504050005020304" pitchFamily="18" charset="0"/>
              </a:rPr>
              <a:t>Nanotechnology is the manipulation of matter on a near-atomic scale to produce new structures, materials and devices. The technology promises scientific advancement in many sectors such as medicine, consumer products, energy, materials and manufacturing.</a:t>
            </a:r>
            <a:endParaRPr lang="en-PH" dirty="0">
              <a:latin typeface="Amasis MT Pro" panose="02040504050005020304" pitchFamily="18" charset="0"/>
            </a:endParaRPr>
          </a:p>
        </p:txBody>
      </p:sp>
      <p:pic>
        <p:nvPicPr>
          <p:cNvPr id="5122" name="Picture 2" descr="7 Amazing Everyday Examples Of Nanotechnology In Action">
            <a:extLst>
              <a:ext uri="{FF2B5EF4-FFF2-40B4-BE49-F238E27FC236}">
                <a16:creationId xmlns:a16="http://schemas.microsoft.com/office/drawing/2014/main" id="{A6DD8BDA-68FB-81A8-1787-770683EA6B2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4316" y="-141447"/>
            <a:ext cx="12862933" cy="7189335"/>
          </a:xfrm>
          <a:prstGeom prst="roundRect">
            <a:avLst>
              <a:gd name="adj" fmla="val 6363"/>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B8959F9-677F-AE45-31E9-3740E952399C}"/>
              </a:ext>
            </a:extLst>
          </p:cNvPr>
          <p:cNvSpPr txBox="1"/>
          <p:nvPr/>
        </p:nvSpPr>
        <p:spPr>
          <a:xfrm>
            <a:off x="3828721" y="1440155"/>
            <a:ext cx="4753493" cy="3416320"/>
          </a:xfrm>
          <a:prstGeom prst="rect">
            <a:avLst/>
          </a:prstGeom>
          <a:noFill/>
        </p:spPr>
        <p:txBody>
          <a:bodyPr wrap="square" rtlCol="0">
            <a:spAutoFit/>
          </a:bodyPr>
          <a:lstStyle/>
          <a:p>
            <a:pPr algn="ctr"/>
            <a:r>
              <a:rPr lang="en-US" sz="5400" spc="1500" dirty="0">
                <a:solidFill>
                  <a:schemeClr val="bg1"/>
                </a:solidFill>
                <a:latin typeface="Pristina" panose="03060402040406080204" pitchFamily="66" charset="0"/>
              </a:rPr>
              <a:t>Surveys and Technology Evaluation</a:t>
            </a:r>
            <a:endParaRPr lang="en-PH" sz="5400" spc="1500" dirty="0">
              <a:solidFill>
                <a:schemeClr val="bg1"/>
              </a:solidFill>
              <a:latin typeface="Pristina" panose="03060402040406080204" pitchFamily="66" charset="0"/>
            </a:endParaRPr>
          </a:p>
        </p:txBody>
      </p:sp>
      <p:sp>
        <p:nvSpPr>
          <p:cNvPr id="18" name="TextBox 17">
            <a:extLst>
              <a:ext uri="{FF2B5EF4-FFF2-40B4-BE49-F238E27FC236}">
                <a16:creationId xmlns:a16="http://schemas.microsoft.com/office/drawing/2014/main" id="{40758655-8EED-431A-B94F-71363B8FFB58}"/>
              </a:ext>
            </a:extLst>
          </p:cNvPr>
          <p:cNvSpPr txBox="1"/>
          <p:nvPr/>
        </p:nvSpPr>
        <p:spPr>
          <a:xfrm>
            <a:off x="155299" y="153307"/>
            <a:ext cx="3631843" cy="4770537"/>
          </a:xfrm>
          <a:prstGeom prst="rect">
            <a:avLst/>
          </a:prstGeom>
          <a:noFill/>
        </p:spPr>
        <p:txBody>
          <a:bodyPr wrap="square">
            <a:spAutoFit/>
          </a:bodyPr>
          <a:lstStyle/>
          <a:p>
            <a:pPr algn="just"/>
            <a:r>
              <a:rPr lang="en-US" sz="1600" dirty="0">
                <a:solidFill>
                  <a:schemeClr val="bg1"/>
                </a:solidFill>
                <a:latin typeface="Amasis MT Pro" panose="02040504050005020304" pitchFamily="18" charset="0"/>
              </a:rPr>
              <a:t>In 2005, the National Science Foundation (NSF) awarded a grant to the National Center for Manufacturing Sciences (NCMS) to poll over 6,000 senior-level executives in leading U.S. organizations with leadership, technology or strategic research and development (R&amp;D) responsibility to assess the outcome of growing private and public investments made in nano-technology under the National Nanotechnology Initiative (NNI). The overarching objective in conducting this largest known cross-industry benchmark study was to determine whether surveyed organizations treat nanotechnology differently from any other generation of advanced science and technology.</a:t>
            </a:r>
            <a:endParaRPr lang="en-PH" sz="1600" dirty="0">
              <a:solidFill>
                <a:schemeClr val="bg1"/>
              </a:solidFill>
              <a:latin typeface="Amasis MT Pro" panose="02040504050005020304" pitchFamily="18" charset="0"/>
            </a:endParaRPr>
          </a:p>
        </p:txBody>
      </p:sp>
      <p:sp>
        <p:nvSpPr>
          <p:cNvPr id="19" name="TextBox 18">
            <a:extLst>
              <a:ext uri="{FF2B5EF4-FFF2-40B4-BE49-F238E27FC236}">
                <a16:creationId xmlns:a16="http://schemas.microsoft.com/office/drawing/2014/main" id="{04F72CBC-A0EA-1180-8FD6-833152364116}"/>
              </a:ext>
            </a:extLst>
          </p:cNvPr>
          <p:cNvSpPr txBox="1"/>
          <p:nvPr/>
        </p:nvSpPr>
        <p:spPr>
          <a:xfrm>
            <a:off x="8666312" y="2971392"/>
            <a:ext cx="3153147" cy="3785652"/>
          </a:xfrm>
          <a:prstGeom prst="rect">
            <a:avLst/>
          </a:prstGeom>
          <a:noFill/>
        </p:spPr>
        <p:txBody>
          <a:bodyPr wrap="square">
            <a:spAutoFit/>
          </a:bodyPr>
          <a:lstStyle/>
          <a:p>
            <a:pPr algn="just"/>
            <a:r>
              <a:rPr lang="en-US" sz="1600" dirty="0">
                <a:solidFill>
                  <a:schemeClr val="bg1"/>
                </a:solidFill>
                <a:latin typeface="Amasis MT Pro" panose="02040504050005020304" pitchFamily="18" charset="0"/>
              </a:rPr>
              <a:t>Nanotechnology is the manipulation of matter on a near-atomic scale to produce new structures, materials and devices. The technology promises scientific advancement in many The metric established by NSF was 300 survey responses to develop a credible profile – the survey netted 594 completed responses, representing a response rate of 10%. such as medicine, consumer products, energy, materials and manufacturing.</a:t>
            </a:r>
            <a:endParaRPr lang="en-PH" sz="1600" dirty="0">
              <a:solidFill>
                <a:schemeClr val="bg1"/>
              </a:solidFill>
              <a:latin typeface="Amasis MT Pro" panose="02040504050005020304" pitchFamily="18" charset="0"/>
            </a:endParaRPr>
          </a:p>
        </p:txBody>
      </p:sp>
      <p:sp>
        <p:nvSpPr>
          <p:cNvPr id="20" name="TextBox 19">
            <a:extLst>
              <a:ext uri="{FF2B5EF4-FFF2-40B4-BE49-F238E27FC236}">
                <a16:creationId xmlns:a16="http://schemas.microsoft.com/office/drawing/2014/main" id="{1D88FA11-8F81-49C1-8D90-9836CB557316}"/>
              </a:ext>
            </a:extLst>
          </p:cNvPr>
          <p:cNvSpPr txBox="1"/>
          <p:nvPr/>
        </p:nvSpPr>
        <p:spPr>
          <a:xfrm>
            <a:off x="-5697423" y="198857"/>
            <a:ext cx="4753493" cy="3416320"/>
          </a:xfrm>
          <a:prstGeom prst="rect">
            <a:avLst/>
          </a:prstGeom>
          <a:noFill/>
        </p:spPr>
        <p:txBody>
          <a:bodyPr wrap="square" rtlCol="0">
            <a:spAutoFit/>
          </a:bodyPr>
          <a:lstStyle/>
          <a:p>
            <a:pPr algn="ctr"/>
            <a:r>
              <a:rPr lang="en-US" sz="5400" spc="1500" dirty="0">
                <a:latin typeface="Pristina" panose="03060402040406080204" pitchFamily="66" charset="0"/>
              </a:rPr>
              <a:t>Surveys and Technology Evaluation</a:t>
            </a:r>
            <a:endParaRPr lang="en-PH" sz="5400" spc="1500" dirty="0">
              <a:latin typeface="Pristina" panose="03060402040406080204" pitchFamily="66" charset="0"/>
            </a:endParaRPr>
          </a:p>
        </p:txBody>
      </p:sp>
    </p:spTree>
    <p:extLst>
      <p:ext uri="{BB962C8B-B14F-4D97-AF65-F5344CB8AC3E}">
        <p14:creationId xmlns:p14="http://schemas.microsoft.com/office/powerpoint/2010/main" val="371267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3"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61474" y="-2174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nvGraphicFramePr>
            <p:xfrm>
              <a:off x="4042508" y="3161340"/>
              <a:ext cx="2758232" cy="2117176"/>
            </p:xfrm>
            <a:graphic>
              <a:graphicData uri="http://schemas.microsoft.com/office/drawing/2017/model3d">
                <am3d:model3d r:embed="rId3">
                  <am3d:spPr>
                    <a:xfrm>
                      <a:off x="0" y="0"/>
                      <a:ext cx="2758232" cy="2117176"/>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8" y="3161340"/>
                <a:ext cx="2758232" cy="2117176"/>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816057" y="31177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4255116" y="31256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4213022" y="30238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789901" y="18000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736195" y="30341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5301305" y="18032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7250705" y="30113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804197" y="18029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816757" y="50309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4255816" y="50388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4213722" y="49370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790601" y="3713249"/>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736895" y="49473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5302005" y="37164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7251405" y="49245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6804897" y="37161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5218714" y="33789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3422988" y="33901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6598474" y="33237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5264976" y="5246420"/>
            <a:ext cx="1286745" cy="600164"/>
          </a:xfrm>
          <a:prstGeom prst="rect">
            <a:avLst/>
          </a:prstGeom>
          <a:noFill/>
        </p:spPr>
        <p:txBody>
          <a:bodyPr wrap="square" rtlCol="0">
            <a:spAutoFit/>
          </a:bodyPr>
          <a:lstStyle/>
          <a:p>
            <a:pPr algn="ctr"/>
            <a:r>
              <a:rPr lang="en-US"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3415513" y="5333181"/>
            <a:ext cx="1828852" cy="430887"/>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6467701" y="5260298"/>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219131" y="-40935"/>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122" name="Picture 2" descr="7 Amazing Everyday Examples Of Nanotechnology In Action">
            <a:extLst>
              <a:ext uri="{FF2B5EF4-FFF2-40B4-BE49-F238E27FC236}">
                <a16:creationId xmlns:a16="http://schemas.microsoft.com/office/drawing/2014/main" id="{A6DD8BDA-68FB-81A8-1787-770683EA6B2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48429" y="403791"/>
            <a:ext cx="6410316" cy="3582846"/>
          </a:xfrm>
          <a:prstGeom prst="roundRect">
            <a:avLst>
              <a:gd name="adj" fmla="val 6363"/>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B8959F9-677F-AE45-31E9-3740E952399C}"/>
              </a:ext>
            </a:extLst>
          </p:cNvPr>
          <p:cNvSpPr txBox="1"/>
          <p:nvPr/>
        </p:nvSpPr>
        <p:spPr>
          <a:xfrm>
            <a:off x="2756735" y="-3968834"/>
            <a:ext cx="4753493" cy="3416320"/>
          </a:xfrm>
          <a:prstGeom prst="rect">
            <a:avLst/>
          </a:prstGeom>
          <a:noFill/>
        </p:spPr>
        <p:txBody>
          <a:bodyPr wrap="square" rtlCol="0">
            <a:spAutoFit/>
          </a:bodyPr>
          <a:lstStyle/>
          <a:p>
            <a:pPr algn="ctr"/>
            <a:r>
              <a:rPr lang="en-US" sz="5400" spc="1500" dirty="0">
                <a:solidFill>
                  <a:schemeClr val="bg1"/>
                </a:solidFill>
                <a:latin typeface="Pristina" panose="03060402040406080204" pitchFamily="66" charset="0"/>
              </a:rPr>
              <a:t>Surveys and Technology Evaluation</a:t>
            </a:r>
            <a:endParaRPr lang="en-PH" sz="5400" spc="1500" dirty="0">
              <a:solidFill>
                <a:schemeClr val="bg1"/>
              </a:solidFill>
              <a:latin typeface="Pristina" panose="03060402040406080204" pitchFamily="66" charset="0"/>
            </a:endParaRPr>
          </a:p>
        </p:txBody>
      </p:sp>
      <p:sp>
        <p:nvSpPr>
          <p:cNvPr id="18" name="TextBox 17">
            <a:extLst>
              <a:ext uri="{FF2B5EF4-FFF2-40B4-BE49-F238E27FC236}">
                <a16:creationId xmlns:a16="http://schemas.microsoft.com/office/drawing/2014/main" id="{40758655-8EED-431A-B94F-71363B8FFB58}"/>
              </a:ext>
            </a:extLst>
          </p:cNvPr>
          <p:cNvSpPr txBox="1"/>
          <p:nvPr/>
        </p:nvSpPr>
        <p:spPr>
          <a:xfrm>
            <a:off x="-3928" y="7311259"/>
            <a:ext cx="3631843" cy="4770537"/>
          </a:xfrm>
          <a:prstGeom prst="rect">
            <a:avLst/>
          </a:prstGeom>
          <a:noFill/>
        </p:spPr>
        <p:txBody>
          <a:bodyPr wrap="square">
            <a:spAutoFit/>
          </a:bodyPr>
          <a:lstStyle/>
          <a:p>
            <a:pPr algn="just"/>
            <a:r>
              <a:rPr lang="en-US" sz="1600" dirty="0">
                <a:solidFill>
                  <a:schemeClr val="bg1"/>
                </a:solidFill>
                <a:latin typeface="Amasis MT Pro" panose="02040504050005020304" pitchFamily="18" charset="0"/>
              </a:rPr>
              <a:t>In 2005, the National Science Foundation (NSF) awarded a grant to the National Center for Manufacturing Sciences (NCMS) to poll over 6,000 senior-level executives in leading U.S. organizations with leadership, technology or strategic research and development (R&amp;D) responsibility to assess the outcome of growing private and public investments made in nano-technology under the National Nanotechnology Initiative (NNI). The overarching objective in conducting this largest known cross-industry benchmark study was to determine whether surveyed organizations treat nanotechnology differently from any other generation of advanced science and technology.</a:t>
            </a:r>
            <a:endParaRPr lang="en-PH" sz="1600" dirty="0">
              <a:solidFill>
                <a:schemeClr val="bg1"/>
              </a:solidFill>
              <a:latin typeface="Amasis MT Pro" panose="02040504050005020304" pitchFamily="18" charset="0"/>
            </a:endParaRPr>
          </a:p>
        </p:txBody>
      </p:sp>
      <p:sp>
        <p:nvSpPr>
          <p:cNvPr id="19" name="TextBox 18">
            <a:extLst>
              <a:ext uri="{FF2B5EF4-FFF2-40B4-BE49-F238E27FC236}">
                <a16:creationId xmlns:a16="http://schemas.microsoft.com/office/drawing/2014/main" id="{04F72CBC-A0EA-1180-8FD6-833152364116}"/>
              </a:ext>
            </a:extLst>
          </p:cNvPr>
          <p:cNvSpPr txBox="1"/>
          <p:nvPr/>
        </p:nvSpPr>
        <p:spPr>
          <a:xfrm>
            <a:off x="8671720" y="-4023418"/>
            <a:ext cx="3153147" cy="3785652"/>
          </a:xfrm>
          <a:prstGeom prst="rect">
            <a:avLst/>
          </a:prstGeom>
          <a:noFill/>
        </p:spPr>
        <p:txBody>
          <a:bodyPr wrap="square">
            <a:spAutoFit/>
          </a:bodyPr>
          <a:lstStyle/>
          <a:p>
            <a:pPr algn="just"/>
            <a:r>
              <a:rPr lang="en-US" sz="1600" dirty="0">
                <a:solidFill>
                  <a:schemeClr val="bg1"/>
                </a:solidFill>
                <a:latin typeface="Amasis MT Pro" panose="02040504050005020304" pitchFamily="18" charset="0"/>
              </a:rPr>
              <a:t>Nanotechnology is the manipulation of matter on a near-atomic scale to produce new structures, materials and devices. The technology promises scientific advancement in many The metric established by NSF was 300 survey responses to develop a credible profile – the survey netted 594 completed responses, representing a response rate of 10%. such as medicine, consumer products, energy, materials and manufacturing.</a:t>
            </a:r>
            <a:endParaRPr lang="en-PH" sz="1600" dirty="0">
              <a:solidFill>
                <a:schemeClr val="bg1"/>
              </a:solidFill>
              <a:latin typeface="Amasis MT Pro" panose="02040504050005020304" pitchFamily="18" charset="0"/>
            </a:endParaRPr>
          </a:p>
        </p:txBody>
      </p:sp>
      <p:sp>
        <p:nvSpPr>
          <p:cNvPr id="6" name="TextBox 5">
            <a:extLst>
              <a:ext uri="{FF2B5EF4-FFF2-40B4-BE49-F238E27FC236}">
                <a16:creationId xmlns:a16="http://schemas.microsoft.com/office/drawing/2014/main" id="{AF813EC5-21FC-1107-37DD-B629D6C8AF7C}"/>
              </a:ext>
            </a:extLst>
          </p:cNvPr>
          <p:cNvSpPr txBox="1"/>
          <p:nvPr/>
        </p:nvSpPr>
        <p:spPr>
          <a:xfrm>
            <a:off x="-3994" y="358082"/>
            <a:ext cx="4753493" cy="3416320"/>
          </a:xfrm>
          <a:prstGeom prst="rect">
            <a:avLst/>
          </a:prstGeom>
          <a:noFill/>
        </p:spPr>
        <p:txBody>
          <a:bodyPr wrap="square" rtlCol="0">
            <a:spAutoFit/>
          </a:bodyPr>
          <a:lstStyle/>
          <a:p>
            <a:pPr algn="ctr"/>
            <a:r>
              <a:rPr lang="en-US" sz="5400" spc="1500" dirty="0">
                <a:latin typeface="Pristina" panose="03060402040406080204" pitchFamily="66" charset="0"/>
              </a:rPr>
              <a:t>Surveys and Technology Evaluation</a:t>
            </a:r>
            <a:endParaRPr lang="en-PH" sz="5400" spc="1500" dirty="0">
              <a:latin typeface="Pristina" panose="03060402040406080204" pitchFamily="66" charset="0"/>
            </a:endParaRPr>
          </a:p>
        </p:txBody>
      </p:sp>
      <p:sp>
        <p:nvSpPr>
          <p:cNvPr id="14" name="TextBox 13">
            <a:extLst>
              <a:ext uri="{FF2B5EF4-FFF2-40B4-BE49-F238E27FC236}">
                <a16:creationId xmlns:a16="http://schemas.microsoft.com/office/drawing/2014/main" id="{CE3F964B-0E56-F69F-66F9-1C4E2FC73AEE}"/>
              </a:ext>
            </a:extLst>
          </p:cNvPr>
          <p:cNvSpPr txBox="1"/>
          <p:nvPr/>
        </p:nvSpPr>
        <p:spPr>
          <a:xfrm>
            <a:off x="2355931" y="4165979"/>
            <a:ext cx="6859636" cy="2585323"/>
          </a:xfrm>
          <a:prstGeom prst="rect">
            <a:avLst/>
          </a:prstGeom>
          <a:noFill/>
        </p:spPr>
        <p:txBody>
          <a:bodyPr wrap="square">
            <a:spAutoFit/>
          </a:bodyPr>
          <a:lstStyle/>
          <a:p>
            <a:pPr algn="ctr"/>
            <a:r>
              <a:rPr lang="en-US" dirty="0">
                <a:latin typeface="Amasis MT Pro" panose="02040504050005020304" pitchFamily="18" charset="0"/>
              </a:rPr>
              <a:t>The NCMS survey of nearly 600 industry executives indicates that the state of the U.S. Nanomanufacturing Industry is generally vital, innovative and competitive for demonstrated passive nanotechnology products with many two-dimensional (2D) product applications growing rapidly for end-uses across diverse industry sectors. The survey confirms that the U.S. has the best-developed and mature research facilities, entrepreneurial culture and governance infrastructure for promoting new nanotechnology driven economic development.</a:t>
            </a:r>
            <a:endParaRPr lang="en-PH" dirty="0">
              <a:latin typeface="Amasis MT Pro" panose="02040504050005020304" pitchFamily="18" charset="0"/>
            </a:endParaRPr>
          </a:p>
        </p:txBody>
      </p:sp>
      <p:pic>
        <p:nvPicPr>
          <p:cNvPr id="20" name="Picture 2" descr="Nanotechnology - Types, Applications, Disadvantages, Companies">
            <a:extLst>
              <a:ext uri="{FF2B5EF4-FFF2-40B4-BE49-F238E27FC236}">
                <a16:creationId xmlns:a16="http://schemas.microsoft.com/office/drawing/2014/main" id="{EACA8DE2-8FFC-C3B9-1292-BC2CA5B98BC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20706" y="7028852"/>
            <a:ext cx="4672707" cy="2631823"/>
          </a:xfrm>
          <a:prstGeom prst="roundRect">
            <a:avLst>
              <a:gd name="adj" fmla="val 6970"/>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FE6872C-DA0D-232C-3C0D-E067D33FF466}"/>
              </a:ext>
            </a:extLst>
          </p:cNvPr>
          <p:cNvSpPr txBox="1"/>
          <p:nvPr/>
        </p:nvSpPr>
        <p:spPr>
          <a:xfrm>
            <a:off x="459646" y="-1968876"/>
            <a:ext cx="11020767" cy="1754326"/>
          </a:xfrm>
          <a:prstGeom prst="rect">
            <a:avLst/>
          </a:prstGeom>
          <a:noFill/>
        </p:spPr>
        <p:txBody>
          <a:bodyPr wrap="square" rtlCol="0">
            <a:spAutoFit/>
          </a:bodyPr>
          <a:lstStyle/>
          <a:p>
            <a:pPr algn="ctr"/>
            <a:r>
              <a:rPr lang="en-US" sz="5400" spc="1500" dirty="0">
                <a:latin typeface="Pristina" panose="03060402040406080204" pitchFamily="66" charset="0"/>
              </a:rPr>
              <a:t>Status of Nanotechnology in the Philippines</a:t>
            </a:r>
            <a:endParaRPr lang="en-PH" sz="5400" spc="1500" dirty="0">
              <a:latin typeface="Pristina" panose="03060402040406080204" pitchFamily="66" charset="0"/>
            </a:endParaRPr>
          </a:p>
        </p:txBody>
      </p:sp>
      <p:sp>
        <p:nvSpPr>
          <p:cNvPr id="22" name="TextBox 21">
            <a:extLst>
              <a:ext uri="{FF2B5EF4-FFF2-40B4-BE49-F238E27FC236}">
                <a16:creationId xmlns:a16="http://schemas.microsoft.com/office/drawing/2014/main" id="{6DB084F3-957C-4D08-24F1-ADBDF758EF05}"/>
              </a:ext>
            </a:extLst>
          </p:cNvPr>
          <p:cNvSpPr txBox="1"/>
          <p:nvPr/>
        </p:nvSpPr>
        <p:spPr>
          <a:xfrm>
            <a:off x="62126" y="7163047"/>
            <a:ext cx="3565789" cy="4031873"/>
          </a:xfrm>
          <a:prstGeom prst="rect">
            <a:avLst/>
          </a:prstGeom>
          <a:noFill/>
        </p:spPr>
        <p:txBody>
          <a:bodyPr wrap="square">
            <a:spAutoFit/>
          </a:bodyPr>
          <a:lstStyle/>
          <a:p>
            <a:pPr algn="just"/>
            <a:r>
              <a:rPr lang="en-US" sz="1600" dirty="0">
                <a:latin typeface="Amasis MT Pro" panose="02040504050005020304" pitchFamily="18" charset="0"/>
              </a:rPr>
              <a:t>The potential of nanotechnology has been acknowledged by the Philippines, as such a technology roadmap was established 10 years ago to guide the development of nanotechnology in the country. However, the presence of the COVID-19 pandemic has drastically affected the timeline of most technological roadmaps. Several barriers and constraints for the adoption of nanotechnology in the Philippines were identified. On the other hand, the facilitating factors that would enable the acceptance of the technology in the country was also explored.</a:t>
            </a:r>
            <a:endParaRPr lang="en-PH" sz="1600" dirty="0">
              <a:latin typeface="Amasis MT Pro" panose="02040504050005020304" pitchFamily="18" charset="0"/>
            </a:endParaRPr>
          </a:p>
        </p:txBody>
      </p:sp>
      <p:sp>
        <p:nvSpPr>
          <p:cNvPr id="23" name="TextBox 22">
            <a:extLst>
              <a:ext uri="{FF2B5EF4-FFF2-40B4-BE49-F238E27FC236}">
                <a16:creationId xmlns:a16="http://schemas.microsoft.com/office/drawing/2014/main" id="{2EA3A077-623E-6307-D98C-32BA4F53092F}"/>
              </a:ext>
            </a:extLst>
          </p:cNvPr>
          <p:cNvSpPr txBox="1"/>
          <p:nvPr/>
        </p:nvSpPr>
        <p:spPr>
          <a:xfrm>
            <a:off x="9096599" y="7149359"/>
            <a:ext cx="2997713" cy="3539430"/>
          </a:xfrm>
          <a:prstGeom prst="rect">
            <a:avLst/>
          </a:prstGeom>
          <a:noFill/>
        </p:spPr>
        <p:txBody>
          <a:bodyPr wrap="square">
            <a:spAutoFit/>
          </a:bodyPr>
          <a:lstStyle/>
          <a:p>
            <a:pPr algn="just"/>
            <a:r>
              <a:rPr lang="en-US" sz="1600" dirty="0">
                <a:latin typeface="Amasis MT Pro" panose="02040504050005020304" pitchFamily="18" charset="0"/>
              </a:rPr>
              <a:t>Moreover, the impacts brought about by the advancements in nanotechnology towards major sectors such as the economy, environment, and society were also discussed. From the gathered information on the trends, factors for adoption and impacts of the technology, policy recommendations were raised to help establish the roots of nanotechnology in the country and support it in its technological maturity. </a:t>
            </a:r>
            <a:endParaRPr lang="en-PH" sz="1600" dirty="0">
              <a:latin typeface="Amasis MT Pro" panose="02040504050005020304" pitchFamily="18" charset="0"/>
            </a:endParaRPr>
          </a:p>
        </p:txBody>
      </p:sp>
    </p:spTree>
    <p:extLst>
      <p:ext uri="{BB962C8B-B14F-4D97-AF65-F5344CB8AC3E}">
        <p14:creationId xmlns:p14="http://schemas.microsoft.com/office/powerpoint/2010/main" val="33719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3" name="click.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61474" y="-2174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nvGraphicFramePr>
            <p:xfrm>
              <a:off x="4042508" y="3161340"/>
              <a:ext cx="2758232" cy="2117176"/>
            </p:xfrm>
            <a:graphic>
              <a:graphicData uri="http://schemas.microsoft.com/office/drawing/2017/model3d">
                <am3d:model3d r:embed="rId3">
                  <am3d:spPr>
                    <a:xfrm>
                      <a:off x="0" y="0"/>
                      <a:ext cx="2758232" cy="2117176"/>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8" y="3161340"/>
                <a:ext cx="2758232" cy="2117176"/>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816057" y="31177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4255116" y="31256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4213022" y="30238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789901" y="18000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736195" y="30341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5301305" y="18032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7250705" y="30113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804197" y="18029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816757" y="50309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4255816" y="50388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4213722" y="49370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790601" y="3713249"/>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736895" y="49473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5302005" y="37164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7251405" y="49245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6804897" y="37161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5218714" y="33789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3422988" y="33901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6598474" y="33237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5264976" y="5246420"/>
            <a:ext cx="1286745" cy="600164"/>
          </a:xfrm>
          <a:prstGeom prst="rect">
            <a:avLst/>
          </a:prstGeom>
          <a:noFill/>
        </p:spPr>
        <p:txBody>
          <a:bodyPr wrap="square" rtlCol="0">
            <a:spAutoFit/>
          </a:bodyPr>
          <a:lstStyle/>
          <a:p>
            <a:pPr algn="ctr"/>
            <a:r>
              <a:rPr lang="en-US"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3415513" y="5333181"/>
            <a:ext cx="1828852" cy="430887"/>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6467701" y="5260298"/>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219131" y="-40935"/>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122" name="Picture 2" descr="7 Amazing Everyday Examples Of Nanotechnology In Action">
            <a:extLst>
              <a:ext uri="{FF2B5EF4-FFF2-40B4-BE49-F238E27FC236}">
                <a16:creationId xmlns:a16="http://schemas.microsoft.com/office/drawing/2014/main" id="{A6DD8BDA-68FB-81A8-1787-770683EA6B2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2730302" y="126353"/>
            <a:ext cx="6410316" cy="3582846"/>
          </a:xfrm>
          <a:prstGeom prst="roundRect">
            <a:avLst>
              <a:gd name="adj" fmla="val 6363"/>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813EC5-21FC-1107-37DD-B629D6C8AF7C}"/>
              </a:ext>
            </a:extLst>
          </p:cNvPr>
          <p:cNvSpPr txBox="1"/>
          <p:nvPr/>
        </p:nvSpPr>
        <p:spPr>
          <a:xfrm>
            <a:off x="-5822945" y="37363"/>
            <a:ext cx="4753493" cy="3416320"/>
          </a:xfrm>
          <a:prstGeom prst="rect">
            <a:avLst/>
          </a:prstGeom>
          <a:noFill/>
        </p:spPr>
        <p:txBody>
          <a:bodyPr wrap="square" rtlCol="0">
            <a:spAutoFit/>
          </a:bodyPr>
          <a:lstStyle/>
          <a:p>
            <a:pPr algn="ctr"/>
            <a:r>
              <a:rPr lang="en-US" sz="5400" spc="1500" dirty="0">
                <a:latin typeface="Pristina" panose="03060402040406080204" pitchFamily="66" charset="0"/>
              </a:rPr>
              <a:t>Surveys and Technology Evaluation</a:t>
            </a:r>
            <a:endParaRPr lang="en-PH" sz="5400" spc="1500" dirty="0">
              <a:latin typeface="Pristina" panose="03060402040406080204" pitchFamily="66" charset="0"/>
            </a:endParaRPr>
          </a:p>
        </p:txBody>
      </p:sp>
      <p:sp>
        <p:nvSpPr>
          <p:cNvPr id="14" name="TextBox 13">
            <a:extLst>
              <a:ext uri="{FF2B5EF4-FFF2-40B4-BE49-F238E27FC236}">
                <a16:creationId xmlns:a16="http://schemas.microsoft.com/office/drawing/2014/main" id="{CE3F964B-0E56-F69F-66F9-1C4E2FC73AEE}"/>
              </a:ext>
            </a:extLst>
          </p:cNvPr>
          <p:cNvSpPr txBox="1"/>
          <p:nvPr/>
        </p:nvSpPr>
        <p:spPr>
          <a:xfrm>
            <a:off x="2386239" y="7180757"/>
            <a:ext cx="6859636" cy="2585323"/>
          </a:xfrm>
          <a:prstGeom prst="rect">
            <a:avLst/>
          </a:prstGeom>
          <a:noFill/>
        </p:spPr>
        <p:txBody>
          <a:bodyPr wrap="square">
            <a:spAutoFit/>
          </a:bodyPr>
          <a:lstStyle/>
          <a:p>
            <a:pPr algn="ctr"/>
            <a:r>
              <a:rPr lang="en-US" dirty="0">
                <a:latin typeface="Amasis MT Pro" panose="02040504050005020304" pitchFamily="18" charset="0"/>
              </a:rPr>
              <a:t>The NCMS survey of nearly 600 industry executives indicates that the state of the U.S. Nanomanufacturing Industry is generally vital, innovative and competitive for demonstrated passive nanotechnology products with many two-dimensional (2D) product applications growing rapidly for end-uses across diverse industry sectors. The survey confirms that the U.S. has the best-developed and mature research facilities, entrepreneurial culture and governance infrastructure for promoting new nanotechnology driven economic development.</a:t>
            </a:r>
            <a:endParaRPr lang="en-PH" dirty="0">
              <a:latin typeface="Amasis MT Pro" panose="02040504050005020304" pitchFamily="18" charset="0"/>
            </a:endParaRPr>
          </a:p>
        </p:txBody>
      </p:sp>
      <p:pic>
        <p:nvPicPr>
          <p:cNvPr id="6146" name="Picture 2" descr="Nanotechnology - Types, Applications, Disadvantages, Companies">
            <a:extLst>
              <a:ext uri="{FF2B5EF4-FFF2-40B4-BE49-F238E27FC236}">
                <a16:creationId xmlns:a16="http://schemas.microsoft.com/office/drawing/2014/main" id="{47590C1B-B741-1DA5-921E-91E5800120F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29198" y="2856061"/>
            <a:ext cx="4672707" cy="2631823"/>
          </a:xfrm>
          <a:prstGeom prst="roundRect">
            <a:avLst>
              <a:gd name="adj" fmla="val 6970"/>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AD2C3D-3AEA-F80A-F3C2-29C41D29A836}"/>
              </a:ext>
            </a:extLst>
          </p:cNvPr>
          <p:cNvSpPr txBox="1"/>
          <p:nvPr/>
        </p:nvSpPr>
        <p:spPr>
          <a:xfrm>
            <a:off x="481735" y="437549"/>
            <a:ext cx="11020767" cy="1754326"/>
          </a:xfrm>
          <a:prstGeom prst="rect">
            <a:avLst/>
          </a:prstGeom>
          <a:noFill/>
        </p:spPr>
        <p:txBody>
          <a:bodyPr wrap="square" rtlCol="0">
            <a:spAutoFit/>
          </a:bodyPr>
          <a:lstStyle/>
          <a:p>
            <a:pPr algn="ctr"/>
            <a:r>
              <a:rPr lang="en-US" sz="5400" spc="1500" dirty="0">
                <a:latin typeface="Pristina" panose="03060402040406080204" pitchFamily="66" charset="0"/>
              </a:rPr>
              <a:t>Status of Nanotechnology in the Philippines</a:t>
            </a:r>
            <a:endParaRPr lang="en-PH" sz="5400" spc="1500" dirty="0">
              <a:latin typeface="Pristina" panose="03060402040406080204" pitchFamily="66" charset="0"/>
            </a:endParaRPr>
          </a:p>
        </p:txBody>
      </p:sp>
      <p:sp>
        <p:nvSpPr>
          <p:cNvPr id="16" name="TextBox 15">
            <a:extLst>
              <a:ext uri="{FF2B5EF4-FFF2-40B4-BE49-F238E27FC236}">
                <a16:creationId xmlns:a16="http://schemas.microsoft.com/office/drawing/2014/main" id="{A5B6CC74-B4AB-9585-0113-0C0E872CA7C9}"/>
              </a:ext>
            </a:extLst>
          </p:cNvPr>
          <p:cNvSpPr txBox="1"/>
          <p:nvPr/>
        </p:nvSpPr>
        <p:spPr>
          <a:xfrm>
            <a:off x="267658" y="2527725"/>
            <a:ext cx="3565789" cy="4031873"/>
          </a:xfrm>
          <a:prstGeom prst="rect">
            <a:avLst/>
          </a:prstGeom>
          <a:noFill/>
        </p:spPr>
        <p:txBody>
          <a:bodyPr wrap="square">
            <a:spAutoFit/>
          </a:bodyPr>
          <a:lstStyle/>
          <a:p>
            <a:pPr algn="just"/>
            <a:r>
              <a:rPr lang="en-US" sz="1600" dirty="0">
                <a:latin typeface="Amasis MT Pro" panose="02040504050005020304" pitchFamily="18" charset="0"/>
              </a:rPr>
              <a:t>The potential of nanotechnology has been acknowledged by the Philippines, as such a technology roadmap was established 10 years ago to guide the development of nanotechnology in the country. However, the presence of the COVID-19 pandemic has drastically affected the timeline of most technological roadmaps. Several barriers and constraints for the adoption of nanotechnology in the Philippines were identified. On the other hand, the facilitating factors that would enable the acceptance of the technology in the country was also explored.</a:t>
            </a:r>
            <a:endParaRPr lang="en-PH" sz="1600" dirty="0">
              <a:latin typeface="Amasis MT Pro" panose="02040504050005020304" pitchFamily="18" charset="0"/>
            </a:endParaRPr>
          </a:p>
        </p:txBody>
      </p:sp>
      <p:sp>
        <p:nvSpPr>
          <p:cNvPr id="20" name="TextBox 19">
            <a:extLst>
              <a:ext uri="{FF2B5EF4-FFF2-40B4-BE49-F238E27FC236}">
                <a16:creationId xmlns:a16="http://schemas.microsoft.com/office/drawing/2014/main" id="{02321BED-0BE1-ECE3-3BFE-57FAAB0D03A2}"/>
              </a:ext>
            </a:extLst>
          </p:cNvPr>
          <p:cNvSpPr txBox="1"/>
          <p:nvPr/>
        </p:nvSpPr>
        <p:spPr>
          <a:xfrm>
            <a:off x="8758713" y="2528623"/>
            <a:ext cx="2997713" cy="3539430"/>
          </a:xfrm>
          <a:prstGeom prst="rect">
            <a:avLst/>
          </a:prstGeom>
          <a:noFill/>
        </p:spPr>
        <p:txBody>
          <a:bodyPr wrap="square">
            <a:spAutoFit/>
          </a:bodyPr>
          <a:lstStyle/>
          <a:p>
            <a:pPr algn="just"/>
            <a:r>
              <a:rPr lang="en-US" sz="1600" dirty="0">
                <a:latin typeface="Amasis MT Pro" panose="02040504050005020304" pitchFamily="18" charset="0"/>
              </a:rPr>
              <a:t>Moreover, the impacts brought about by the advancements in nanotechnology towards major sectors such as the economy, environment, and society were also discussed. From the gathered information on the trends, factors for adoption and impacts of the technology, policy recommendations were raised to help establish the roots of nanotechnology in the country and support it in its technological maturity. </a:t>
            </a:r>
            <a:endParaRPr lang="en-PH" sz="1600" dirty="0">
              <a:latin typeface="Amasis MT Pro" panose="02040504050005020304" pitchFamily="18" charset="0"/>
            </a:endParaRPr>
          </a:p>
        </p:txBody>
      </p:sp>
      <p:sp>
        <p:nvSpPr>
          <p:cNvPr id="21" name="TextBox 20">
            <a:extLst>
              <a:ext uri="{FF2B5EF4-FFF2-40B4-BE49-F238E27FC236}">
                <a16:creationId xmlns:a16="http://schemas.microsoft.com/office/drawing/2014/main" id="{9CA3201E-2634-7D15-6AC6-B291371C23B7}"/>
              </a:ext>
            </a:extLst>
          </p:cNvPr>
          <p:cNvSpPr txBox="1"/>
          <p:nvPr/>
        </p:nvSpPr>
        <p:spPr>
          <a:xfrm>
            <a:off x="751841" y="-1807171"/>
            <a:ext cx="11020767" cy="1754326"/>
          </a:xfrm>
          <a:prstGeom prst="rect">
            <a:avLst/>
          </a:prstGeom>
          <a:noFill/>
        </p:spPr>
        <p:txBody>
          <a:bodyPr wrap="square" rtlCol="0">
            <a:spAutoFit/>
          </a:bodyPr>
          <a:lstStyle/>
          <a:p>
            <a:pPr algn="ctr"/>
            <a:r>
              <a:rPr lang="en-US" sz="5400" spc="1500" dirty="0">
                <a:latin typeface="Pristina" panose="03060402040406080204" pitchFamily="66" charset="0"/>
              </a:rPr>
              <a:t>Pros and Cons of Nanotechnology</a:t>
            </a:r>
            <a:endParaRPr lang="en-PH" sz="5400" spc="1500" dirty="0">
              <a:latin typeface="Pristina" panose="03060402040406080204" pitchFamily="66" charset="0"/>
            </a:endParaRPr>
          </a:p>
        </p:txBody>
      </p:sp>
      <p:cxnSp>
        <p:nvCxnSpPr>
          <p:cNvPr id="22" name="Straight Connector 21">
            <a:extLst>
              <a:ext uri="{FF2B5EF4-FFF2-40B4-BE49-F238E27FC236}">
                <a16:creationId xmlns:a16="http://schemas.microsoft.com/office/drawing/2014/main" id="{9BCE502F-ABF9-9274-0C02-3567C9531A7D}"/>
              </a:ext>
            </a:extLst>
          </p:cNvPr>
          <p:cNvCxnSpPr/>
          <p:nvPr/>
        </p:nvCxnSpPr>
        <p:spPr>
          <a:xfrm>
            <a:off x="6126580" y="6906181"/>
            <a:ext cx="0" cy="471435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0188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3" name="click.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61474" y="-2174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nvGraphicFramePr>
            <p:xfrm>
              <a:off x="4042508" y="3161340"/>
              <a:ext cx="2758232" cy="2117176"/>
            </p:xfrm>
            <a:graphic>
              <a:graphicData uri="http://schemas.microsoft.com/office/drawing/2017/model3d">
                <am3d:model3d r:embed="rId3">
                  <am3d:spPr>
                    <a:xfrm>
                      <a:off x="0" y="0"/>
                      <a:ext cx="2758232" cy="2117176"/>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8" y="3161340"/>
                <a:ext cx="2758232" cy="2117176"/>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040" name="Straight Connector 1039">
            <a:extLst>
              <a:ext uri="{FF2B5EF4-FFF2-40B4-BE49-F238E27FC236}">
                <a16:creationId xmlns:a16="http://schemas.microsoft.com/office/drawing/2014/main" id="{115E54D6-5BA1-F286-856E-34EA37587756}"/>
              </a:ext>
            </a:extLst>
          </p:cNvPr>
          <p:cNvCxnSpPr>
            <a:cxnSpLocks/>
          </p:cNvCxnSpPr>
          <p:nvPr/>
        </p:nvCxnSpPr>
        <p:spPr>
          <a:xfrm flipV="1">
            <a:off x="5816057" y="31177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C86BFC8-3530-DE67-5F68-9ABFF4B499B7}"/>
              </a:ext>
            </a:extLst>
          </p:cNvPr>
          <p:cNvCxnSpPr>
            <a:cxnSpLocks/>
          </p:cNvCxnSpPr>
          <p:nvPr/>
        </p:nvCxnSpPr>
        <p:spPr>
          <a:xfrm flipV="1">
            <a:off x="4255116" y="31256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Oval 1041">
            <a:extLst>
              <a:ext uri="{FF2B5EF4-FFF2-40B4-BE49-F238E27FC236}">
                <a16:creationId xmlns:a16="http://schemas.microsoft.com/office/drawing/2014/main" id="{ECD72908-7E1E-C6F1-4E38-5AA51FF17586}"/>
              </a:ext>
            </a:extLst>
          </p:cNvPr>
          <p:cNvSpPr/>
          <p:nvPr/>
        </p:nvSpPr>
        <p:spPr>
          <a:xfrm>
            <a:off x="4213022" y="30238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3" name="Graphic 1042" descr="Direction">
            <a:extLst>
              <a:ext uri="{FF2B5EF4-FFF2-40B4-BE49-F238E27FC236}">
                <a16:creationId xmlns:a16="http://schemas.microsoft.com/office/drawing/2014/main" id="{552BEE15-DA69-7A0B-FE8F-34990224C26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789901" y="1800048"/>
            <a:ext cx="1100908" cy="1100908"/>
          </a:xfrm>
          <a:prstGeom prst="rect">
            <a:avLst/>
          </a:prstGeom>
        </p:spPr>
      </p:pic>
      <p:sp>
        <p:nvSpPr>
          <p:cNvPr id="1044" name="Oval 1043">
            <a:extLst>
              <a:ext uri="{FF2B5EF4-FFF2-40B4-BE49-F238E27FC236}">
                <a16:creationId xmlns:a16="http://schemas.microsoft.com/office/drawing/2014/main" id="{5B2C9D61-B886-5369-B650-E67AC7600601}"/>
              </a:ext>
            </a:extLst>
          </p:cNvPr>
          <p:cNvSpPr/>
          <p:nvPr/>
        </p:nvSpPr>
        <p:spPr>
          <a:xfrm>
            <a:off x="5736195" y="30341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45" name="Graphic 1044" descr="Direction">
            <a:extLst>
              <a:ext uri="{FF2B5EF4-FFF2-40B4-BE49-F238E27FC236}">
                <a16:creationId xmlns:a16="http://schemas.microsoft.com/office/drawing/2014/main" id="{2E3606CE-3395-7D14-EB70-9C983D9C1D3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5301305" y="1803280"/>
            <a:ext cx="1100908" cy="1100908"/>
          </a:xfrm>
          <a:prstGeom prst="rect">
            <a:avLst/>
          </a:prstGeom>
        </p:spPr>
      </p:pic>
      <p:sp>
        <p:nvSpPr>
          <p:cNvPr id="1046" name="Oval 1045">
            <a:extLst>
              <a:ext uri="{FF2B5EF4-FFF2-40B4-BE49-F238E27FC236}">
                <a16:creationId xmlns:a16="http://schemas.microsoft.com/office/drawing/2014/main" id="{6604F971-7150-1D31-3A31-605214CA5DF4}"/>
              </a:ext>
            </a:extLst>
          </p:cNvPr>
          <p:cNvSpPr/>
          <p:nvPr/>
        </p:nvSpPr>
        <p:spPr>
          <a:xfrm>
            <a:off x="7250705" y="30113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47" name="Graphic 1046" descr="Direction">
            <a:extLst>
              <a:ext uri="{FF2B5EF4-FFF2-40B4-BE49-F238E27FC236}">
                <a16:creationId xmlns:a16="http://schemas.microsoft.com/office/drawing/2014/main" id="{96EF0493-3C78-A821-22F0-EA636C169B5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804197" y="1802924"/>
            <a:ext cx="1100908" cy="1100908"/>
          </a:xfrm>
          <a:prstGeom prst="rect">
            <a:avLst/>
          </a:prstGeom>
        </p:spPr>
      </p:pic>
      <p:cxnSp>
        <p:nvCxnSpPr>
          <p:cNvPr id="212" name="Straight Connector 211">
            <a:extLst>
              <a:ext uri="{FF2B5EF4-FFF2-40B4-BE49-F238E27FC236}">
                <a16:creationId xmlns:a16="http://schemas.microsoft.com/office/drawing/2014/main" id="{B437792E-3F24-E31C-F729-1374DF7F0819}"/>
              </a:ext>
            </a:extLst>
          </p:cNvPr>
          <p:cNvCxnSpPr>
            <a:cxnSpLocks/>
          </p:cNvCxnSpPr>
          <p:nvPr/>
        </p:nvCxnSpPr>
        <p:spPr>
          <a:xfrm flipV="1">
            <a:off x="5816757" y="50309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FF7206F-5F11-F740-F414-7F053A533E39}"/>
              </a:ext>
            </a:extLst>
          </p:cNvPr>
          <p:cNvCxnSpPr>
            <a:cxnSpLocks/>
          </p:cNvCxnSpPr>
          <p:nvPr/>
        </p:nvCxnSpPr>
        <p:spPr>
          <a:xfrm flipV="1">
            <a:off x="4255816" y="50388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4B8DF633-463F-EC22-5150-B3AFC0E2D7E8}"/>
              </a:ext>
            </a:extLst>
          </p:cNvPr>
          <p:cNvSpPr/>
          <p:nvPr/>
        </p:nvSpPr>
        <p:spPr>
          <a:xfrm>
            <a:off x="4213722" y="49370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5" name="Graphic 214" descr="Direction">
            <a:extLst>
              <a:ext uri="{FF2B5EF4-FFF2-40B4-BE49-F238E27FC236}">
                <a16:creationId xmlns:a16="http://schemas.microsoft.com/office/drawing/2014/main" id="{959011A4-4AA1-F932-2012-175144F0EB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790601" y="3713249"/>
            <a:ext cx="1100908" cy="1100908"/>
          </a:xfrm>
          <a:prstGeom prst="rect">
            <a:avLst/>
          </a:prstGeom>
        </p:spPr>
      </p:pic>
      <p:sp>
        <p:nvSpPr>
          <p:cNvPr id="216" name="Oval 215">
            <a:extLst>
              <a:ext uri="{FF2B5EF4-FFF2-40B4-BE49-F238E27FC236}">
                <a16:creationId xmlns:a16="http://schemas.microsoft.com/office/drawing/2014/main" id="{F9E34AD7-FBE5-CE60-833F-22BF7A450ECE}"/>
              </a:ext>
            </a:extLst>
          </p:cNvPr>
          <p:cNvSpPr/>
          <p:nvPr/>
        </p:nvSpPr>
        <p:spPr>
          <a:xfrm>
            <a:off x="5736895" y="49473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17" name="Graphic 216" descr="Direction">
            <a:extLst>
              <a:ext uri="{FF2B5EF4-FFF2-40B4-BE49-F238E27FC236}">
                <a16:creationId xmlns:a16="http://schemas.microsoft.com/office/drawing/2014/main" id="{12ED1E73-1695-5208-E957-D3327626C71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5302005" y="3716481"/>
            <a:ext cx="1100908" cy="1100908"/>
          </a:xfrm>
          <a:prstGeom prst="rect">
            <a:avLst/>
          </a:prstGeom>
        </p:spPr>
      </p:pic>
      <p:sp>
        <p:nvSpPr>
          <p:cNvPr id="222" name="Oval 221">
            <a:extLst>
              <a:ext uri="{FF2B5EF4-FFF2-40B4-BE49-F238E27FC236}">
                <a16:creationId xmlns:a16="http://schemas.microsoft.com/office/drawing/2014/main" id="{3C214C14-3462-A7B6-9135-3CA76762C2C1}"/>
              </a:ext>
            </a:extLst>
          </p:cNvPr>
          <p:cNvSpPr/>
          <p:nvPr/>
        </p:nvSpPr>
        <p:spPr>
          <a:xfrm>
            <a:off x="7251405" y="49245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3" name="Graphic 222" descr="Direction">
            <a:extLst>
              <a:ext uri="{FF2B5EF4-FFF2-40B4-BE49-F238E27FC236}">
                <a16:creationId xmlns:a16="http://schemas.microsoft.com/office/drawing/2014/main" id="{6C9FCD93-A533-A358-1D28-101AD1D220C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6804897" y="3716125"/>
            <a:ext cx="1100908" cy="1100908"/>
          </a:xfrm>
          <a:prstGeom prst="rect">
            <a:avLst/>
          </a:prstGeom>
        </p:spPr>
      </p:pic>
      <p:sp>
        <p:nvSpPr>
          <p:cNvPr id="1056" name="TextBox 1055">
            <a:extLst>
              <a:ext uri="{FF2B5EF4-FFF2-40B4-BE49-F238E27FC236}">
                <a16:creationId xmlns:a16="http://schemas.microsoft.com/office/drawing/2014/main" id="{4E3EDF35-5F4A-FC9E-71BB-9999522B6404}"/>
              </a:ext>
            </a:extLst>
          </p:cNvPr>
          <p:cNvSpPr txBox="1"/>
          <p:nvPr/>
        </p:nvSpPr>
        <p:spPr>
          <a:xfrm>
            <a:off x="5218714" y="33789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7" name="TextBox 1056">
            <a:extLst>
              <a:ext uri="{FF2B5EF4-FFF2-40B4-BE49-F238E27FC236}">
                <a16:creationId xmlns:a16="http://schemas.microsoft.com/office/drawing/2014/main" id="{1DAA7F9E-125A-3CA7-811B-D80E27A57335}"/>
              </a:ext>
            </a:extLst>
          </p:cNvPr>
          <p:cNvSpPr txBox="1"/>
          <p:nvPr/>
        </p:nvSpPr>
        <p:spPr>
          <a:xfrm>
            <a:off x="3422988" y="33901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8" name="TextBox 1057">
            <a:extLst>
              <a:ext uri="{FF2B5EF4-FFF2-40B4-BE49-F238E27FC236}">
                <a16:creationId xmlns:a16="http://schemas.microsoft.com/office/drawing/2014/main" id="{811AA110-CFB0-5A6A-8022-8043ED5AF84F}"/>
              </a:ext>
            </a:extLst>
          </p:cNvPr>
          <p:cNvSpPr txBox="1"/>
          <p:nvPr/>
        </p:nvSpPr>
        <p:spPr>
          <a:xfrm>
            <a:off x="6598474" y="33237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59" name="TextBox 1058">
            <a:extLst>
              <a:ext uri="{FF2B5EF4-FFF2-40B4-BE49-F238E27FC236}">
                <a16:creationId xmlns:a16="http://schemas.microsoft.com/office/drawing/2014/main" id="{5B277C2A-65D1-35CA-A08A-23C2BF2AC0CD}"/>
              </a:ext>
            </a:extLst>
          </p:cNvPr>
          <p:cNvSpPr txBox="1"/>
          <p:nvPr/>
        </p:nvSpPr>
        <p:spPr>
          <a:xfrm>
            <a:off x="5264976" y="5246420"/>
            <a:ext cx="1286745" cy="600164"/>
          </a:xfrm>
          <a:prstGeom prst="rect">
            <a:avLst/>
          </a:prstGeom>
          <a:noFill/>
        </p:spPr>
        <p:txBody>
          <a:bodyPr wrap="square" rtlCol="0">
            <a:spAutoFit/>
          </a:bodyPr>
          <a:lstStyle/>
          <a:p>
            <a:pPr algn="ctr"/>
            <a:r>
              <a:rPr lang="en-US"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203864"/>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0" name="TextBox 1059">
            <a:extLst>
              <a:ext uri="{FF2B5EF4-FFF2-40B4-BE49-F238E27FC236}">
                <a16:creationId xmlns:a16="http://schemas.microsoft.com/office/drawing/2014/main" id="{BD800159-11D8-BE16-682D-530C110D56A9}"/>
              </a:ext>
            </a:extLst>
          </p:cNvPr>
          <p:cNvSpPr txBox="1"/>
          <p:nvPr/>
        </p:nvSpPr>
        <p:spPr>
          <a:xfrm>
            <a:off x="3415513" y="5333181"/>
            <a:ext cx="1828852" cy="430887"/>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1" name="TextBox 1060">
            <a:extLst>
              <a:ext uri="{FF2B5EF4-FFF2-40B4-BE49-F238E27FC236}">
                <a16:creationId xmlns:a16="http://schemas.microsoft.com/office/drawing/2014/main" id="{0F6E76CA-893A-9881-CA72-4FD28685A875}"/>
              </a:ext>
            </a:extLst>
          </p:cNvPr>
          <p:cNvSpPr txBox="1"/>
          <p:nvPr/>
        </p:nvSpPr>
        <p:spPr>
          <a:xfrm>
            <a:off x="6467701" y="5260298"/>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219131" y="-40935"/>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146" name="Picture 2" descr="Nanotechnology - Types, Applications, Disadvantages, Companies">
            <a:extLst>
              <a:ext uri="{FF2B5EF4-FFF2-40B4-BE49-F238E27FC236}">
                <a16:creationId xmlns:a16="http://schemas.microsoft.com/office/drawing/2014/main" id="{47590C1B-B741-1DA5-921E-91E5800120F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964766" y="7137059"/>
            <a:ext cx="4672707" cy="2631823"/>
          </a:xfrm>
          <a:prstGeom prst="roundRect">
            <a:avLst>
              <a:gd name="adj" fmla="val 6970"/>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AD2C3D-3AEA-F80A-F3C2-29C41D29A836}"/>
              </a:ext>
            </a:extLst>
          </p:cNvPr>
          <p:cNvSpPr txBox="1"/>
          <p:nvPr/>
        </p:nvSpPr>
        <p:spPr>
          <a:xfrm>
            <a:off x="546103" y="-1919581"/>
            <a:ext cx="11020767" cy="1754326"/>
          </a:xfrm>
          <a:prstGeom prst="rect">
            <a:avLst/>
          </a:prstGeom>
          <a:noFill/>
        </p:spPr>
        <p:txBody>
          <a:bodyPr wrap="square" rtlCol="0">
            <a:spAutoFit/>
          </a:bodyPr>
          <a:lstStyle/>
          <a:p>
            <a:pPr algn="ctr"/>
            <a:r>
              <a:rPr lang="en-US" sz="5400" spc="1500" dirty="0">
                <a:latin typeface="Pristina" panose="03060402040406080204" pitchFamily="66" charset="0"/>
              </a:rPr>
              <a:t>Status of Nanotechnology in the Philippines</a:t>
            </a:r>
            <a:endParaRPr lang="en-PH" sz="5400" spc="1500" dirty="0">
              <a:latin typeface="Pristina" panose="03060402040406080204" pitchFamily="66" charset="0"/>
            </a:endParaRPr>
          </a:p>
        </p:txBody>
      </p:sp>
      <p:sp>
        <p:nvSpPr>
          <p:cNvPr id="16" name="TextBox 15">
            <a:extLst>
              <a:ext uri="{FF2B5EF4-FFF2-40B4-BE49-F238E27FC236}">
                <a16:creationId xmlns:a16="http://schemas.microsoft.com/office/drawing/2014/main" id="{A5B6CC74-B4AB-9585-0113-0C0E872CA7C9}"/>
              </a:ext>
            </a:extLst>
          </p:cNvPr>
          <p:cNvSpPr txBox="1"/>
          <p:nvPr/>
        </p:nvSpPr>
        <p:spPr>
          <a:xfrm>
            <a:off x="-76839" y="7294966"/>
            <a:ext cx="3565789" cy="4031873"/>
          </a:xfrm>
          <a:prstGeom prst="rect">
            <a:avLst/>
          </a:prstGeom>
          <a:noFill/>
        </p:spPr>
        <p:txBody>
          <a:bodyPr wrap="square">
            <a:spAutoFit/>
          </a:bodyPr>
          <a:lstStyle/>
          <a:p>
            <a:pPr algn="just"/>
            <a:r>
              <a:rPr lang="en-US" sz="1600" dirty="0">
                <a:latin typeface="Amasis MT Pro" panose="02040504050005020304" pitchFamily="18" charset="0"/>
              </a:rPr>
              <a:t>The potential of nanotechnology has been acknowledged by the Philippines, as such a technology roadmap was established 10 years ago to guide the development of nanotechnology in the country. However, the presence of the COVID-19 pandemic has drastically affected the timeline of most technological roadmaps. Several barriers and constraints for the adoption of nanotechnology in the Philippines were identified. On the other hand, the facilitating factors that would enable the acceptance of the technology in the country was also explored.</a:t>
            </a:r>
            <a:endParaRPr lang="en-PH" sz="1600" dirty="0">
              <a:latin typeface="Amasis MT Pro" panose="02040504050005020304" pitchFamily="18" charset="0"/>
            </a:endParaRPr>
          </a:p>
        </p:txBody>
      </p:sp>
      <p:sp>
        <p:nvSpPr>
          <p:cNvPr id="20" name="TextBox 19">
            <a:extLst>
              <a:ext uri="{FF2B5EF4-FFF2-40B4-BE49-F238E27FC236}">
                <a16:creationId xmlns:a16="http://schemas.microsoft.com/office/drawing/2014/main" id="{02321BED-0BE1-ECE3-3BFE-57FAAB0D03A2}"/>
              </a:ext>
            </a:extLst>
          </p:cNvPr>
          <p:cNvSpPr txBox="1"/>
          <p:nvPr/>
        </p:nvSpPr>
        <p:spPr>
          <a:xfrm>
            <a:off x="9113290" y="7197435"/>
            <a:ext cx="2997713" cy="3539430"/>
          </a:xfrm>
          <a:prstGeom prst="rect">
            <a:avLst/>
          </a:prstGeom>
          <a:noFill/>
        </p:spPr>
        <p:txBody>
          <a:bodyPr wrap="square">
            <a:spAutoFit/>
          </a:bodyPr>
          <a:lstStyle/>
          <a:p>
            <a:pPr algn="just"/>
            <a:r>
              <a:rPr lang="en-US" sz="1600" dirty="0">
                <a:latin typeface="Amasis MT Pro" panose="02040504050005020304" pitchFamily="18" charset="0"/>
              </a:rPr>
              <a:t>Moreover, the impacts brought about by the advancements in nanotechnology towards major sectors such as the economy, environment, and society were also discussed. From the gathered information on the trends, factors for adoption and impacts of the technology, policy recommendations were raised to help establish the roots of nanotechnology in the country and support it in its technological maturity. </a:t>
            </a:r>
            <a:endParaRPr lang="en-PH" sz="1600" dirty="0">
              <a:latin typeface="Amasis MT Pro" panose="02040504050005020304" pitchFamily="18" charset="0"/>
            </a:endParaRPr>
          </a:p>
        </p:txBody>
      </p:sp>
      <p:sp>
        <p:nvSpPr>
          <p:cNvPr id="17" name="TextBox 16">
            <a:extLst>
              <a:ext uri="{FF2B5EF4-FFF2-40B4-BE49-F238E27FC236}">
                <a16:creationId xmlns:a16="http://schemas.microsoft.com/office/drawing/2014/main" id="{B8618340-11C9-B30C-B70A-833E09C23379}"/>
              </a:ext>
            </a:extLst>
          </p:cNvPr>
          <p:cNvSpPr txBox="1"/>
          <p:nvPr/>
        </p:nvSpPr>
        <p:spPr>
          <a:xfrm>
            <a:off x="575373" y="599172"/>
            <a:ext cx="11020767" cy="1754326"/>
          </a:xfrm>
          <a:prstGeom prst="rect">
            <a:avLst/>
          </a:prstGeom>
          <a:noFill/>
        </p:spPr>
        <p:txBody>
          <a:bodyPr wrap="square" rtlCol="0">
            <a:spAutoFit/>
          </a:bodyPr>
          <a:lstStyle/>
          <a:p>
            <a:pPr algn="ctr"/>
            <a:r>
              <a:rPr lang="en-US" sz="5400" spc="1500" dirty="0">
                <a:latin typeface="Pristina" panose="03060402040406080204" pitchFamily="66" charset="0"/>
              </a:rPr>
              <a:t>Pros and Cons of Nanotechnology</a:t>
            </a:r>
            <a:endParaRPr lang="en-PH" sz="5400" spc="1500" dirty="0">
              <a:latin typeface="Pristina" panose="03060402040406080204" pitchFamily="66" charset="0"/>
            </a:endParaRPr>
          </a:p>
        </p:txBody>
      </p:sp>
      <p:cxnSp>
        <p:nvCxnSpPr>
          <p:cNvPr id="19" name="Straight Connector 18">
            <a:extLst>
              <a:ext uri="{FF2B5EF4-FFF2-40B4-BE49-F238E27FC236}">
                <a16:creationId xmlns:a16="http://schemas.microsoft.com/office/drawing/2014/main" id="{87859092-8DA5-0771-DF3C-CB5F95CC82DF}"/>
              </a:ext>
            </a:extLst>
          </p:cNvPr>
          <p:cNvCxnSpPr/>
          <p:nvPr/>
        </p:nvCxnSpPr>
        <p:spPr>
          <a:xfrm>
            <a:off x="6099337" y="2295158"/>
            <a:ext cx="0" cy="4714357"/>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5D3708A-2485-858B-F71B-441CAC9A7682}"/>
              </a:ext>
            </a:extLst>
          </p:cNvPr>
          <p:cNvSpPr txBox="1"/>
          <p:nvPr/>
        </p:nvSpPr>
        <p:spPr>
          <a:xfrm>
            <a:off x="878400" y="2479101"/>
            <a:ext cx="3565789" cy="707886"/>
          </a:xfrm>
          <a:prstGeom prst="rect">
            <a:avLst/>
          </a:prstGeom>
          <a:noFill/>
        </p:spPr>
        <p:txBody>
          <a:bodyPr wrap="square">
            <a:spAutoFit/>
          </a:bodyPr>
          <a:lstStyle/>
          <a:p>
            <a:pPr algn="ctr"/>
            <a:r>
              <a:rPr lang="en-US" sz="4000" b="1" i="1" dirty="0">
                <a:latin typeface="Amasis MT Pro" panose="02040504050005020304" pitchFamily="18" charset="0"/>
              </a:rPr>
              <a:t>PROS</a:t>
            </a:r>
            <a:endParaRPr lang="en-PH" sz="4000" b="1" i="1" dirty="0">
              <a:latin typeface="Amasis MT Pro" panose="02040504050005020304" pitchFamily="18" charset="0"/>
            </a:endParaRPr>
          </a:p>
        </p:txBody>
      </p:sp>
      <p:sp>
        <p:nvSpPr>
          <p:cNvPr id="22" name="TextBox 21">
            <a:extLst>
              <a:ext uri="{FF2B5EF4-FFF2-40B4-BE49-F238E27FC236}">
                <a16:creationId xmlns:a16="http://schemas.microsoft.com/office/drawing/2014/main" id="{9E8D0CD7-4C08-91C0-AF8F-CF26395DB6A8}"/>
              </a:ext>
            </a:extLst>
          </p:cNvPr>
          <p:cNvSpPr txBox="1"/>
          <p:nvPr/>
        </p:nvSpPr>
        <p:spPr>
          <a:xfrm>
            <a:off x="7577860" y="2470684"/>
            <a:ext cx="3565789" cy="707886"/>
          </a:xfrm>
          <a:prstGeom prst="rect">
            <a:avLst/>
          </a:prstGeom>
          <a:noFill/>
        </p:spPr>
        <p:txBody>
          <a:bodyPr wrap="square">
            <a:spAutoFit/>
          </a:bodyPr>
          <a:lstStyle/>
          <a:p>
            <a:pPr algn="ctr"/>
            <a:r>
              <a:rPr lang="en-US" sz="4000" b="1" i="1" dirty="0">
                <a:latin typeface="Amasis MT Pro" panose="02040504050005020304" pitchFamily="18" charset="0"/>
              </a:rPr>
              <a:t>CONS</a:t>
            </a:r>
            <a:endParaRPr lang="en-PH" sz="4000" b="1" i="1" dirty="0">
              <a:latin typeface="Amasis MT Pro" panose="02040504050005020304" pitchFamily="18" charset="0"/>
            </a:endParaRPr>
          </a:p>
        </p:txBody>
      </p:sp>
      <p:sp>
        <p:nvSpPr>
          <p:cNvPr id="23" name="TextBox 22">
            <a:extLst>
              <a:ext uri="{FF2B5EF4-FFF2-40B4-BE49-F238E27FC236}">
                <a16:creationId xmlns:a16="http://schemas.microsoft.com/office/drawing/2014/main" id="{CBDB9DDE-6C3F-ADEF-2D88-5929A2BF5F13}"/>
              </a:ext>
            </a:extLst>
          </p:cNvPr>
          <p:cNvSpPr txBox="1"/>
          <p:nvPr/>
        </p:nvSpPr>
        <p:spPr>
          <a:xfrm>
            <a:off x="967238" y="3556016"/>
            <a:ext cx="3858939" cy="1938992"/>
          </a:xfrm>
          <a:prstGeom prst="rect">
            <a:avLst/>
          </a:prstGeom>
          <a:noFill/>
        </p:spPr>
        <p:txBody>
          <a:bodyPr wrap="square">
            <a:spAutoFit/>
          </a:bodyPr>
          <a:lstStyle/>
          <a:p>
            <a:pPr marL="342900" indent="-342900">
              <a:buFont typeface="+mj-lt"/>
              <a:buAutoNum type="arabicPeriod"/>
            </a:pPr>
            <a:r>
              <a:rPr lang="en-PH" sz="2000" dirty="0">
                <a:latin typeface="Amasis MT Pro" panose="02040504050005020304" pitchFamily="18" charset="0"/>
              </a:rPr>
              <a:t>Increased strength and durability</a:t>
            </a:r>
          </a:p>
          <a:p>
            <a:pPr marL="342900" indent="-342900" algn="just">
              <a:buFont typeface="+mj-lt"/>
              <a:buAutoNum type="arabicPeriod"/>
            </a:pPr>
            <a:r>
              <a:rPr lang="en-PH" sz="2000" dirty="0">
                <a:latin typeface="Amasis MT Pro" panose="02040504050005020304" pitchFamily="18" charset="0"/>
              </a:rPr>
              <a:t>Enhanced Performance</a:t>
            </a:r>
          </a:p>
          <a:p>
            <a:pPr marL="342900" indent="-342900" algn="just">
              <a:buFont typeface="+mj-lt"/>
              <a:buAutoNum type="arabicPeriod"/>
            </a:pPr>
            <a:r>
              <a:rPr lang="en-PH" sz="2000" dirty="0">
                <a:latin typeface="Amasis MT Pro" panose="02040504050005020304" pitchFamily="18" charset="0"/>
              </a:rPr>
              <a:t>Medical Advancements</a:t>
            </a:r>
          </a:p>
          <a:p>
            <a:pPr marL="342900" indent="-342900" algn="just">
              <a:buFont typeface="+mj-lt"/>
              <a:buAutoNum type="arabicPeriod"/>
            </a:pPr>
            <a:r>
              <a:rPr lang="en-PH" sz="2000" dirty="0">
                <a:latin typeface="Amasis MT Pro" panose="02040504050005020304" pitchFamily="18" charset="0"/>
              </a:rPr>
              <a:t>Improved energy efficiency</a:t>
            </a:r>
          </a:p>
          <a:p>
            <a:pPr marL="342900" indent="-342900" algn="just">
              <a:buFont typeface="+mj-lt"/>
              <a:buAutoNum type="arabicPeriod"/>
            </a:pPr>
            <a:r>
              <a:rPr lang="en-PH" sz="2000" dirty="0">
                <a:latin typeface="Amasis MT Pro" panose="02040504050005020304" pitchFamily="18" charset="0"/>
              </a:rPr>
              <a:t>Environmental Applications</a:t>
            </a:r>
          </a:p>
        </p:txBody>
      </p:sp>
      <p:sp>
        <p:nvSpPr>
          <p:cNvPr id="24" name="TextBox 23">
            <a:extLst>
              <a:ext uri="{FF2B5EF4-FFF2-40B4-BE49-F238E27FC236}">
                <a16:creationId xmlns:a16="http://schemas.microsoft.com/office/drawing/2014/main" id="{4753E7AA-81D8-B95A-605C-26FFF23E612D}"/>
              </a:ext>
            </a:extLst>
          </p:cNvPr>
          <p:cNvSpPr txBox="1"/>
          <p:nvPr/>
        </p:nvSpPr>
        <p:spPr>
          <a:xfrm>
            <a:off x="7622782" y="3577507"/>
            <a:ext cx="3858939" cy="1938992"/>
          </a:xfrm>
          <a:prstGeom prst="rect">
            <a:avLst/>
          </a:prstGeom>
          <a:noFill/>
        </p:spPr>
        <p:txBody>
          <a:bodyPr wrap="square">
            <a:spAutoFit/>
          </a:bodyPr>
          <a:lstStyle/>
          <a:p>
            <a:pPr marL="342900" indent="-342900" algn="just">
              <a:buFont typeface="+mj-lt"/>
              <a:buAutoNum type="arabicPeriod"/>
            </a:pPr>
            <a:r>
              <a:rPr lang="en-PH" sz="2000" dirty="0">
                <a:latin typeface="Amasis MT Pro" panose="02040504050005020304" pitchFamily="18" charset="0"/>
              </a:rPr>
              <a:t>Health and Safety Risks</a:t>
            </a:r>
          </a:p>
          <a:p>
            <a:pPr marL="342900" indent="-342900">
              <a:buFont typeface="+mj-lt"/>
              <a:buAutoNum type="arabicPeriod"/>
            </a:pPr>
            <a:r>
              <a:rPr lang="en-PH" sz="2000" dirty="0">
                <a:latin typeface="Amasis MT Pro" panose="02040504050005020304" pitchFamily="18" charset="0"/>
              </a:rPr>
              <a:t>Safety and environmental concerns</a:t>
            </a:r>
          </a:p>
          <a:p>
            <a:pPr marL="342900" indent="-342900" algn="just">
              <a:buFont typeface="+mj-lt"/>
              <a:buAutoNum type="arabicPeriod"/>
            </a:pPr>
            <a:r>
              <a:rPr lang="en-PH" sz="2000" dirty="0">
                <a:latin typeface="Amasis MT Pro" panose="02040504050005020304" pitchFamily="18" charset="0"/>
              </a:rPr>
              <a:t>Ethical and Societal Issues</a:t>
            </a:r>
          </a:p>
          <a:p>
            <a:pPr marL="342900" indent="-342900" algn="just">
              <a:buFont typeface="+mj-lt"/>
              <a:buAutoNum type="arabicPeriod"/>
            </a:pPr>
            <a:r>
              <a:rPr lang="en-PH" sz="2000" dirty="0">
                <a:latin typeface="Amasis MT Pro" panose="02040504050005020304" pitchFamily="18" charset="0"/>
              </a:rPr>
              <a:t>Cost and Accessibility</a:t>
            </a:r>
          </a:p>
          <a:p>
            <a:pPr marL="342900" indent="-342900" algn="just">
              <a:buFont typeface="+mj-lt"/>
              <a:buAutoNum type="arabicPeriod"/>
            </a:pPr>
            <a:r>
              <a:rPr lang="en-PH" sz="2000" dirty="0">
                <a:latin typeface="Amasis MT Pro" panose="02040504050005020304" pitchFamily="18" charset="0"/>
              </a:rPr>
              <a:t>Access to Hazardous Weapons</a:t>
            </a:r>
          </a:p>
        </p:txBody>
      </p:sp>
    </p:spTree>
    <p:extLst>
      <p:ext uri="{BB962C8B-B14F-4D97-AF65-F5344CB8AC3E}">
        <p14:creationId xmlns:p14="http://schemas.microsoft.com/office/powerpoint/2010/main" val="7821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2"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wipe(left)">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wipe(left)">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wipe(left)">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xEl>
                                              <p:pRg st="3" end="3"/>
                                            </p:txEl>
                                          </p:spTgt>
                                        </p:tgtEl>
                                        <p:attrNameLst>
                                          <p:attrName>style.visibility</p:attrName>
                                        </p:attrNameLst>
                                      </p:cBhvr>
                                      <p:to>
                                        <p:strVal val="visible"/>
                                      </p:to>
                                    </p:set>
                                    <p:animEffect transition="in" filter="wipe(left)">
                                      <p:cBhvr>
                                        <p:cTn id="27" dur="500"/>
                                        <p:tgtEl>
                                          <p:spTgt spid="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xEl>
                                              <p:pRg st="4" end="4"/>
                                            </p:txEl>
                                          </p:spTgt>
                                        </p:tgtEl>
                                        <p:attrNameLst>
                                          <p:attrName>style.visibility</p:attrName>
                                        </p:attrNameLst>
                                      </p:cBhvr>
                                      <p:to>
                                        <p:strVal val="visible"/>
                                      </p:to>
                                    </p:set>
                                    <p:animEffect transition="in" filter="wipe(left)">
                                      <p:cBhvr>
                                        <p:cTn id="32" dur="500"/>
                                        <p:tgtEl>
                                          <p:spTgt spid="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barn(inVertical)">
                                      <p:cBhvr>
                                        <p:cTn id="37" dur="500"/>
                                        <p:tgtEl>
                                          <p:spTgt spid="2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4">
                                            <p:txEl>
                                              <p:pRg st="0" end="0"/>
                                            </p:txEl>
                                          </p:spTgt>
                                        </p:tgtEl>
                                        <p:attrNameLst>
                                          <p:attrName>style.visibility</p:attrName>
                                        </p:attrNameLst>
                                      </p:cBhvr>
                                      <p:to>
                                        <p:strVal val="visible"/>
                                      </p:to>
                                    </p:set>
                                    <p:animEffect transition="in" filter="wipe(left)">
                                      <p:cBhvr>
                                        <p:cTn id="42" dur="500"/>
                                        <p:tgtEl>
                                          <p:spTgt spid="2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4">
                                            <p:txEl>
                                              <p:pRg st="1" end="1"/>
                                            </p:txEl>
                                          </p:spTgt>
                                        </p:tgtEl>
                                        <p:attrNameLst>
                                          <p:attrName>style.visibility</p:attrName>
                                        </p:attrNameLst>
                                      </p:cBhvr>
                                      <p:to>
                                        <p:strVal val="visible"/>
                                      </p:to>
                                    </p:set>
                                    <p:animEffect transition="in" filter="wipe(left)">
                                      <p:cBhvr>
                                        <p:cTn id="47" dur="500"/>
                                        <p:tgtEl>
                                          <p:spTgt spid="2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xEl>
                                              <p:pRg st="2" end="2"/>
                                            </p:txEl>
                                          </p:spTgt>
                                        </p:tgtEl>
                                        <p:attrNameLst>
                                          <p:attrName>style.visibility</p:attrName>
                                        </p:attrNameLst>
                                      </p:cBhvr>
                                      <p:to>
                                        <p:strVal val="visible"/>
                                      </p:to>
                                    </p:set>
                                    <p:animEffect transition="in" filter="wipe(left)">
                                      <p:cBhvr>
                                        <p:cTn id="52" dur="500"/>
                                        <p:tgtEl>
                                          <p:spTgt spid="2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4">
                                            <p:txEl>
                                              <p:pRg st="3" end="3"/>
                                            </p:txEl>
                                          </p:spTgt>
                                        </p:tgtEl>
                                        <p:attrNameLst>
                                          <p:attrName>style.visibility</p:attrName>
                                        </p:attrNameLst>
                                      </p:cBhvr>
                                      <p:to>
                                        <p:strVal val="visible"/>
                                      </p:to>
                                    </p:set>
                                    <p:animEffect transition="in" filter="wipe(left)">
                                      <p:cBhvr>
                                        <p:cTn id="57" dur="500"/>
                                        <p:tgtEl>
                                          <p:spTgt spid="24">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4">
                                            <p:txEl>
                                              <p:pRg st="4" end="4"/>
                                            </p:txEl>
                                          </p:spTgt>
                                        </p:tgtEl>
                                        <p:attrNameLst>
                                          <p:attrName>style.visibility</p:attrName>
                                        </p:attrNameLst>
                                      </p:cBhvr>
                                      <p:to>
                                        <p:strVal val="visible"/>
                                      </p:to>
                                    </p:set>
                                    <p:animEffect transition="in" filter="wipe(left)">
                                      <p:cBhvr>
                                        <p:cTn id="62" dur="500"/>
                                        <p:tgtEl>
                                          <p:spTgt spid="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61474" y="-2174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3175721530"/>
                  </p:ext>
                </p:extLst>
              </p:nvPr>
            </p:nvGraphicFramePr>
            <p:xfrm>
              <a:off x="4042508" y="3161339"/>
              <a:ext cx="2758231" cy="2117177"/>
            </p:xfrm>
            <a:graphic>
              <a:graphicData uri="http://schemas.microsoft.com/office/drawing/2017/model3d">
                <am3d:model3d r:embed="rId3">
                  <am3d:spPr>
                    <a:xfrm>
                      <a:off x="0" y="0"/>
                      <a:ext cx="2758231" cy="2117177"/>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8" y="3161339"/>
                <a:ext cx="2758231" cy="2117177"/>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13614547" y="14672"/>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id="{B8618340-11C9-B30C-B70A-833E09C23379}"/>
              </a:ext>
            </a:extLst>
          </p:cNvPr>
          <p:cNvSpPr txBox="1"/>
          <p:nvPr/>
        </p:nvSpPr>
        <p:spPr>
          <a:xfrm>
            <a:off x="489064" y="-1748768"/>
            <a:ext cx="11020767" cy="1754326"/>
          </a:xfrm>
          <a:prstGeom prst="rect">
            <a:avLst/>
          </a:prstGeom>
          <a:noFill/>
        </p:spPr>
        <p:txBody>
          <a:bodyPr wrap="square" rtlCol="0">
            <a:spAutoFit/>
          </a:bodyPr>
          <a:lstStyle/>
          <a:p>
            <a:pPr algn="ctr"/>
            <a:r>
              <a:rPr lang="en-US" sz="5400" spc="1500" dirty="0">
                <a:latin typeface="Pristina" panose="03060402040406080204" pitchFamily="66" charset="0"/>
              </a:rPr>
              <a:t>Pros and Cons of Nanotechnology</a:t>
            </a:r>
            <a:endParaRPr lang="en-PH" sz="5400" spc="1500" dirty="0">
              <a:latin typeface="Pristina" panose="03060402040406080204" pitchFamily="66" charset="0"/>
            </a:endParaRPr>
          </a:p>
        </p:txBody>
      </p:sp>
      <p:cxnSp>
        <p:nvCxnSpPr>
          <p:cNvPr id="19" name="Straight Connector 18">
            <a:extLst>
              <a:ext uri="{FF2B5EF4-FFF2-40B4-BE49-F238E27FC236}">
                <a16:creationId xmlns:a16="http://schemas.microsoft.com/office/drawing/2014/main" id="{87859092-8DA5-0771-DF3C-CB5F95CC82DF}"/>
              </a:ext>
            </a:extLst>
          </p:cNvPr>
          <p:cNvCxnSpPr/>
          <p:nvPr/>
        </p:nvCxnSpPr>
        <p:spPr>
          <a:xfrm>
            <a:off x="6102881" y="6906181"/>
            <a:ext cx="0" cy="4714357"/>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5D3708A-2485-858B-F71B-441CAC9A7682}"/>
              </a:ext>
            </a:extLst>
          </p:cNvPr>
          <p:cNvSpPr txBox="1"/>
          <p:nvPr/>
        </p:nvSpPr>
        <p:spPr>
          <a:xfrm>
            <a:off x="-5522419" y="2468408"/>
            <a:ext cx="3565789" cy="707886"/>
          </a:xfrm>
          <a:prstGeom prst="rect">
            <a:avLst/>
          </a:prstGeom>
          <a:noFill/>
        </p:spPr>
        <p:txBody>
          <a:bodyPr wrap="square">
            <a:spAutoFit/>
          </a:bodyPr>
          <a:lstStyle/>
          <a:p>
            <a:pPr algn="ctr"/>
            <a:r>
              <a:rPr lang="en-US" sz="4000" b="1" i="1" dirty="0">
                <a:latin typeface="Amasis MT Pro" panose="02040504050005020304" pitchFamily="18" charset="0"/>
              </a:rPr>
              <a:t>PROS</a:t>
            </a:r>
            <a:endParaRPr lang="en-PH" sz="4000" b="1" i="1" dirty="0">
              <a:latin typeface="Amasis MT Pro" panose="02040504050005020304" pitchFamily="18" charset="0"/>
            </a:endParaRPr>
          </a:p>
        </p:txBody>
      </p:sp>
      <p:sp>
        <p:nvSpPr>
          <p:cNvPr id="22" name="TextBox 21">
            <a:extLst>
              <a:ext uri="{FF2B5EF4-FFF2-40B4-BE49-F238E27FC236}">
                <a16:creationId xmlns:a16="http://schemas.microsoft.com/office/drawing/2014/main" id="{9E8D0CD7-4C08-91C0-AF8F-CF26395DB6A8}"/>
              </a:ext>
            </a:extLst>
          </p:cNvPr>
          <p:cNvSpPr txBox="1"/>
          <p:nvPr/>
        </p:nvSpPr>
        <p:spPr>
          <a:xfrm>
            <a:off x="11522657" y="2546253"/>
            <a:ext cx="3565789" cy="707886"/>
          </a:xfrm>
          <a:prstGeom prst="rect">
            <a:avLst/>
          </a:prstGeom>
          <a:noFill/>
        </p:spPr>
        <p:txBody>
          <a:bodyPr wrap="square">
            <a:spAutoFit/>
          </a:bodyPr>
          <a:lstStyle/>
          <a:p>
            <a:pPr algn="ctr"/>
            <a:r>
              <a:rPr lang="en-US" sz="4000" b="1" i="1" dirty="0">
                <a:latin typeface="Amasis MT Pro" panose="02040504050005020304" pitchFamily="18" charset="0"/>
              </a:rPr>
              <a:t>CONS</a:t>
            </a:r>
            <a:endParaRPr lang="en-PH" sz="4000" b="1" i="1" dirty="0">
              <a:latin typeface="Amasis MT Pro" panose="02040504050005020304" pitchFamily="18" charset="0"/>
            </a:endParaRPr>
          </a:p>
        </p:txBody>
      </p:sp>
      <p:sp>
        <p:nvSpPr>
          <p:cNvPr id="23" name="TextBox 22">
            <a:extLst>
              <a:ext uri="{FF2B5EF4-FFF2-40B4-BE49-F238E27FC236}">
                <a16:creationId xmlns:a16="http://schemas.microsoft.com/office/drawing/2014/main" id="{CBDB9DDE-6C3F-ADEF-2D88-5929A2BF5F13}"/>
              </a:ext>
            </a:extLst>
          </p:cNvPr>
          <p:cNvSpPr txBox="1"/>
          <p:nvPr/>
        </p:nvSpPr>
        <p:spPr>
          <a:xfrm>
            <a:off x="-5456227" y="3587319"/>
            <a:ext cx="3858939" cy="1938992"/>
          </a:xfrm>
          <a:prstGeom prst="rect">
            <a:avLst/>
          </a:prstGeom>
          <a:noFill/>
        </p:spPr>
        <p:txBody>
          <a:bodyPr wrap="square">
            <a:spAutoFit/>
          </a:bodyPr>
          <a:lstStyle/>
          <a:p>
            <a:pPr marL="342900" indent="-342900">
              <a:buFont typeface="+mj-lt"/>
              <a:buAutoNum type="arabicPeriod"/>
            </a:pPr>
            <a:r>
              <a:rPr lang="en-PH" sz="2000" dirty="0">
                <a:latin typeface="Amasis MT Pro" panose="02040504050005020304" pitchFamily="18" charset="0"/>
              </a:rPr>
              <a:t>Increased strength and durability</a:t>
            </a:r>
          </a:p>
          <a:p>
            <a:pPr marL="342900" indent="-342900" algn="just">
              <a:buFont typeface="+mj-lt"/>
              <a:buAutoNum type="arabicPeriod"/>
            </a:pPr>
            <a:r>
              <a:rPr lang="en-PH" sz="2000" dirty="0">
                <a:latin typeface="Amasis MT Pro" panose="02040504050005020304" pitchFamily="18" charset="0"/>
              </a:rPr>
              <a:t>Enhanced Performance</a:t>
            </a:r>
          </a:p>
          <a:p>
            <a:pPr marL="342900" indent="-342900" algn="just">
              <a:buFont typeface="+mj-lt"/>
              <a:buAutoNum type="arabicPeriod"/>
            </a:pPr>
            <a:r>
              <a:rPr lang="en-PH" sz="2000" dirty="0">
                <a:latin typeface="Amasis MT Pro" panose="02040504050005020304" pitchFamily="18" charset="0"/>
              </a:rPr>
              <a:t>Medical Advancements</a:t>
            </a:r>
          </a:p>
          <a:p>
            <a:pPr marL="342900" indent="-342900" algn="just">
              <a:buFont typeface="+mj-lt"/>
              <a:buAutoNum type="arabicPeriod"/>
            </a:pPr>
            <a:r>
              <a:rPr lang="en-PH" sz="2000" dirty="0">
                <a:latin typeface="Amasis MT Pro" panose="02040504050005020304" pitchFamily="18" charset="0"/>
              </a:rPr>
              <a:t>Improved energy efficiency</a:t>
            </a:r>
          </a:p>
          <a:p>
            <a:pPr marL="342900" indent="-342900" algn="just">
              <a:buFont typeface="+mj-lt"/>
              <a:buAutoNum type="arabicPeriod"/>
            </a:pPr>
            <a:r>
              <a:rPr lang="en-PH" sz="2000" dirty="0">
                <a:latin typeface="Amasis MT Pro" panose="02040504050005020304" pitchFamily="18" charset="0"/>
              </a:rPr>
              <a:t>Environmental Applications</a:t>
            </a:r>
          </a:p>
        </p:txBody>
      </p:sp>
      <p:sp>
        <p:nvSpPr>
          <p:cNvPr id="24" name="TextBox 23">
            <a:extLst>
              <a:ext uri="{FF2B5EF4-FFF2-40B4-BE49-F238E27FC236}">
                <a16:creationId xmlns:a16="http://schemas.microsoft.com/office/drawing/2014/main" id="{4753E7AA-81D8-B95A-605C-26FFF23E612D}"/>
              </a:ext>
            </a:extLst>
          </p:cNvPr>
          <p:cNvSpPr txBox="1"/>
          <p:nvPr/>
        </p:nvSpPr>
        <p:spPr>
          <a:xfrm>
            <a:off x="12500815" y="3464782"/>
            <a:ext cx="3858939" cy="1938992"/>
          </a:xfrm>
          <a:prstGeom prst="rect">
            <a:avLst/>
          </a:prstGeom>
          <a:noFill/>
        </p:spPr>
        <p:txBody>
          <a:bodyPr wrap="square">
            <a:spAutoFit/>
          </a:bodyPr>
          <a:lstStyle/>
          <a:p>
            <a:pPr marL="342900" indent="-342900" algn="just">
              <a:buFont typeface="+mj-lt"/>
              <a:buAutoNum type="arabicPeriod"/>
            </a:pPr>
            <a:r>
              <a:rPr lang="en-PH" sz="2000" dirty="0">
                <a:latin typeface="Amasis MT Pro" panose="02040504050005020304" pitchFamily="18" charset="0"/>
              </a:rPr>
              <a:t>Health and Safety Risks</a:t>
            </a:r>
          </a:p>
          <a:p>
            <a:pPr marL="342900" indent="-342900">
              <a:buFont typeface="+mj-lt"/>
              <a:buAutoNum type="arabicPeriod"/>
            </a:pPr>
            <a:r>
              <a:rPr lang="en-PH" sz="2000" dirty="0">
                <a:latin typeface="Amasis MT Pro" panose="02040504050005020304" pitchFamily="18" charset="0"/>
              </a:rPr>
              <a:t>Safety and environmental concerns</a:t>
            </a:r>
          </a:p>
          <a:p>
            <a:pPr marL="342900" indent="-342900" algn="just">
              <a:buFont typeface="+mj-lt"/>
              <a:buAutoNum type="arabicPeriod"/>
            </a:pPr>
            <a:r>
              <a:rPr lang="en-PH" sz="2000" dirty="0">
                <a:latin typeface="Amasis MT Pro" panose="02040504050005020304" pitchFamily="18" charset="0"/>
              </a:rPr>
              <a:t>Ethical and Societal Issues</a:t>
            </a:r>
          </a:p>
          <a:p>
            <a:pPr marL="342900" indent="-342900" algn="just">
              <a:buFont typeface="+mj-lt"/>
              <a:buAutoNum type="arabicPeriod"/>
            </a:pPr>
            <a:r>
              <a:rPr lang="en-PH" sz="2000" dirty="0">
                <a:latin typeface="Amasis MT Pro" panose="02040504050005020304" pitchFamily="18" charset="0"/>
              </a:rPr>
              <a:t>Cost and Accessibility</a:t>
            </a:r>
          </a:p>
          <a:p>
            <a:pPr marL="342900" indent="-342900" algn="just">
              <a:buFont typeface="+mj-lt"/>
              <a:buAutoNum type="arabicPeriod"/>
            </a:pPr>
            <a:r>
              <a:rPr lang="en-PH" sz="2000" dirty="0">
                <a:latin typeface="Amasis MT Pro" panose="02040504050005020304" pitchFamily="18" charset="0"/>
              </a:rPr>
              <a:t>Access to Hazardous Weapons</a:t>
            </a:r>
          </a:p>
        </p:txBody>
      </p:sp>
      <p:cxnSp>
        <p:nvCxnSpPr>
          <p:cNvPr id="6" name="Straight Connector 5">
            <a:extLst>
              <a:ext uri="{FF2B5EF4-FFF2-40B4-BE49-F238E27FC236}">
                <a16:creationId xmlns:a16="http://schemas.microsoft.com/office/drawing/2014/main" id="{D477C930-473C-619F-21BC-DF16E2614A08}"/>
              </a:ext>
            </a:extLst>
          </p:cNvPr>
          <p:cNvCxnSpPr>
            <a:cxnSpLocks/>
          </p:cNvCxnSpPr>
          <p:nvPr/>
        </p:nvCxnSpPr>
        <p:spPr>
          <a:xfrm flipV="1">
            <a:off x="6704986" y="3058827"/>
            <a:ext cx="1645920" cy="0"/>
          </a:xfrm>
          <a:prstGeom prst="line">
            <a:avLst/>
          </a:prstGeom>
          <a:ln>
            <a:solidFill>
              <a:srgbClr val="EF904F"/>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D4CCC5-E613-97AE-4652-0FA78470AB45}"/>
              </a:ext>
            </a:extLst>
          </p:cNvPr>
          <p:cNvCxnSpPr>
            <a:cxnSpLocks/>
          </p:cNvCxnSpPr>
          <p:nvPr/>
        </p:nvCxnSpPr>
        <p:spPr>
          <a:xfrm flipV="1">
            <a:off x="5109318" y="30680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70D530F-E0BC-F319-3026-3D23F077E32B}"/>
              </a:ext>
            </a:extLst>
          </p:cNvPr>
          <p:cNvCxnSpPr>
            <a:cxnSpLocks/>
          </p:cNvCxnSpPr>
          <p:nvPr/>
        </p:nvCxnSpPr>
        <p:spPr>
          <a:xfrm flipV="1">
            <a:off x="3548377" y="30759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40AA768-2837-C410-7A83-07F8D2F48258}"/>
              </a:ext>
            </a:extLst>
          </p:cNvPr>
          <p:cNvSpPr/>
          <p:nvPr/>
        </p:nvSpPr>
        <p:spPr>
          <a:xfrm>
            <a:off x="3506283" y="29741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 name="Graphic 19" descr="Direction">
            <a:extLst>
              <a:ext uri="{FF2B5EF4-FFF2-40B4-BE49-F238E27FC236}">
                <a16:creationId xmlns:a16="http://schemas.microsoft.com/office/drawing/2014/main" id="{9675DBA9-CD12-416C-C26E-5DEB5B4C1FE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083162" y="1750348"/>
            <a:ext cx="1100908" cy="1100908"/>
          </a:xfrm>
          <a:prstGeom prst="rect">
            <a:avLst/>
          </a:prstGeom>
        </p:spPr>
      </p:pic>
      <p:sp>
        <p:nvSpPr>
          <p:cNvPr id="25" name="Oval 24">
            <a:extLst>
              <a:ext uri="{FF2B5EF4-FFF2-40B4-BE49-F238E27FC236}">
                <a16:creationId xmlns:a16="http://schemas.microsoft.com/office/drawing/2014/main" id="{3ADA3F92-7EF8-8376-F5D6-17C3DD28D687}"/>
              </a:ext>
            </a:extLst>
          </p:cNvPr>
          <p:cNvSpPr/>
          <p:nvPr/>
        </p:nvSpPr>
        <p:spPr>
          <a:xfrm>
            <a:off x="5029456" y="29844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6" name="Graphic 25" descr="Direction">
            <a:extLst>
              <a:ext uri="{FF2B5EF4-FFF2-40B4-BE49-F238E27FC236}">
                <a16:creationId xmlns:a16="http://schemas.microsoft.com/office/drawing/2014/main" id="{0719BE3B-989D-7A17-8522-3F372716C40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4594566" y="1753580"/>
            <a:ext cx="1100908" cy="1100908"/>
          </a:xfrm>
          <a:prstGeom prst="rect">
            <a:avLst/>
          </a:prstGeom>
        </p:spPr>
      </p:pic>
      <p:sp>
        <p:nvSpPr>
          <p:cNvPr id="27" name="Oval 26">
            <a:extLst>
              <a:ext uri="{FF2B5EF4-FFF2-40B4-BE49-F238E27FC236}">
                <a16:creationId xmlns:a16="http://schemas.microsoft.com/office/drawing/2014/main" id="{F663B9D1-B158-39DE-48EA-D5CC4B23E146}"/>
              </a:ext>
            </a:extLst>
          </p:cNvPr>
          <p:cNvSpPr/>
          <p:nvPr/>
        </p:nvSpPr>
        <p:spPr>
          <a:xfrm>
            <a:off x="6543966" y="29616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8" name="Graphic 27" descr="Direction">
            <a:extLst>
              <a:ext uri="{FF2B5EF4-FFF2-40B4-BE49-F238E27FC236}">
                <a16:creationId xmlns:a16="http://schemas.microsoft.com/office/drawing/2014/main" id="{DDDBEAE2-3FCD-F569-C62D-D02B77221C6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097458" y="1753224"/>
            <a:ext cx="1100908" cy="1100908"/>
          </a:xfrm>
          <a:prstGeom prst="rect">
            <a:avLst/>
          </a:prstGeom>
        </p:spPr>
      </p:pic>
      <p:cxnSp>
        <p:nvCxnSpPr>
          <p:cNvPr id="29" name="Straight Connector 28">
            <a:extLst>
              <a:ext uri="{FF2B5EF4-FFF2-40B4-BE49-F238E27FC236}">
                <a16:creationId xmlns:a16="http://schemas.microsoft.com/office/drawing/2014/main" id="{DAD57E8B-C893-3A2F-594C-E93BFF5989A3}"/>
              </a:ext>
            </a:extLst>
          </p:cNvPr>
          <p:cNvCxnSpPr>
            <a:cxnSpLocks/>
          </p:cNvCxnSpPr>
          <p:nvPr/>
        </p:nvCxnSpPr>
        <p:spPr>
          <a:xfrm flipV="1">
            <a:off x="5110018" y="49812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1BD93E-2341-E9D8-779F-3D2B8FD5C5BD}"/>
              </a:ext>
            </a:extLst>
          </p:cNvPr>
          <p:cNvCxnSpPr>
            <a:cxnSpLocks/>
          </p:cNvCxnSpPr>
          <p:nvPr/>
        </p:nvCxnSpPr>
        <p:spPr>
          <a:xfrm flipV="1">
            <a:off x="3549077" y="49891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B42AA5A-8F2C-0AED-8E38-DC966D917C0A}"/>
              </a:ext>
            </a:extLst>
          </p:cNvPr>
          <p:cNvSpPr/>
          <p:nvPr/>
        </p:nvSpPr>
        <p:spPr>
          <a:xfrm>
            <a:off x="3506983" y="48873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4" name="Graphic 223" descr="Direction">
            <a:extLst>
              <a:ext uri="{FF2B5EF4-FFF2-40B4-BE49-F238E27FC236}">
                <a16:creationId xmlns:a16="http://schemas.microsoft.com/office/drawing/2014/main" id="{0E4E3527-B9C7-2378-05C2-C0B9C91DA16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083862" y="3663549"/>
            <a:ext cx="1100908" cy="1100908"/>
          </a:xfrm>
          <a:prstGeom prst="rect">
            <a:avLst/>
          </a:prstGeom>
        </p:spPr>
      </p:pic>
      <p:cxnSp>
        <p:nvCxnSpPr>
          <p:cNvPr id="225" name="Straight Connector 224">
            <a:extLst>
              <a:ext uri="{FF2B5EF4-FFF2-40B4-BE49-F238E27FC236}">
                <a16:creationId xmlns:a16="http://schemas.microsoft.com/office/drawing/2014/main" id="{E7047285-3CEF-64AB-301A-81818E811559}"/>
              </a:ext>
            </a:extLst>
          </p:cNvPr>
          <p:cNvCxnSpPr>
            <a:cxnSpLocks/>
          </p:cNvCxnSpPr>
          <p:nvPr/>
        </p:nvCxnSpPr>
        <p:spPr>
          <a:xfrm flipV="1">
            <a:off x="6682532" y="4975171"/>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0F2A19C0-A5CA-6579-E7F6-5A02E250924D}"/>
              </a:ext>
            </a:extLst>
          </p:cNvPr>
          <p:cNvSpPr txBox="1"/>
          <p:nvPr/>
        </p:nvSpPr>
        <p:spPr>
          <a:xfrm>
            <a:off x="7348217" y="5262684"/>
            <a:ext cx="1828852" cy="600164"/>
          </a:xfrm>
          <a:prstGeom prst="rect">
            <a:avLst/>
          </a:prstGeom>
          <a:noFill/>
        </p:spPr>
        <p:txBody>
          <a:bodyPr wrap="square" rtlCol="0">
            <a:spAutoFit/>
          </a:bodyPr>
          <a:lstStyle/>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PROS</a:t>
            </a:r>
          </a:p>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AND </a:t>
            </a:r>
          </a:p>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CONS</a:t>
            </a:r>
            <a:endParaRPr lang="en-PH"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27" name="Oval 226">
            <a:extLst>
              <a:ext uri="{FF2B5EF4-FFF2-40B4-BE49-F238E27FC236}">
                <a16:creationId xmlns:a16="http://schemas.microsoft.com/office/drawing/2014/main" id="{AB73DACB-6CA5-EB0B-C9A3-062E06F5774A}"/>
              </a:ext>
            </a:extLst>
          </p:cNvPr>
          <p:cNvSpPr/>
          <p:nvPr/>
        </p:nvSpPr>
        <p:spPr>
          <a:xfrm>
            <a:off x="8132882" y="4878024"/>
            <a:ext cx="233835" cy="2199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8" name="Graphic 227" descr="Direction">
            <a:extLst>
              <a:ext uri="{FF2B5EF4-FFF2-40B4-BE49-F238E27FC236}">
                <a16:creationId xmlns:a16="http://schemas.microsoft.com/office/drawing/2014/main" id="{69380F44-784B-2378-A143-2ECA0B7D442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7686374" y="3669568"/>
            <a:ext cx="1100908" cy="1100908"/>
          </a:xfrm>
          <a:prstGeom prst="rect">
            <a:avLst/>
          </a:prstGeom>
        </p:spPr>
      </p:pic>
      <p:sp>
        <p:nvSpPr>
          <p:cNvPr id="229" name="Oval 228">
            <a:extLst>
              <a:ext uri="{FF2B5EF4-FFF2-40B4-BE49-F238E27FC236}">
                <a16:creationId xmlns:a16="http://schemas.microsoft.com/office/drawing/2014/main" id="{113D8108-3C27-97E0-208B-1D6FB24860F1}"/>
              </a:ext>
            </a:extLst>
          </p:cNvPr>
          <p:cNvSpPr/>
          <p:nvPr/>
        </p:nvSpPr>
        <p:spPr>
          <a:xfrm>
            <a:off x="5030156" y="48976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30" name="Graphic 229" descr="Direction">
            <a:extLst>
              <a:ext uri="{FF2B5EF4-FFF2-40B4-BE49-F238E27FC236}">
                <a16:creationId xmlns:a16="http://schemas.microsoft.com/office/drawing/2014/main" id="{AE131F2D-E309-34E7-A401-CA49CFDC794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4595266" y="3666781"/>
            <a:ext cx="1100908" cy="1100908"/>
          </a:xfrm>
          <a:prstGeom prst="rect">
            <a:avLst/>
          </a:prstGeom>
        </p:spPr>
      </p:pic>
      <p:sp>
        <p:nvSpPr>
          <p:cNvPr id="231" name="Oval 230">
            <a:extLst>
              <a:ext uri="{FF2B5EF4-FFF2-40B4-BE49-F238E27FC236}">
                <a16:creationId xmlns:a16="http://schemas.microsoft.com/office/drawing/2014/main" id="{6E30BF52-3369-895C-7BE0-81AD0971451C}"/>
              </a:ext>
            </a:extLst>
          </p:cNvPr>
          <p:cNvSpPr/>
          <p:nvPr/>
        </p:nvSpPr>
        <p:spPr>
          <a:xfrm>
            <a:off x="6544666" y="48748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2" name="Graphic 231" descr="Direction">
            <a:extLst>
              <a:ext uri="{FF2B5EF4-FFF2-40B4-BE49-F238E27FC236}">
                <a16:creationId xmlns:a16="http://schemas.microsoft.com/office/drawing/2014/main" id="{1869A78D-D6FD-94FA-8AA8-12231D67573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3405576" flipH="1">
            <a:off x="6098158" y="3666425"/>
            <a:ext cx="1100908" cy="1100908"/>
          </a:xfrm>
          <a:prstGeom prst="rect">
            <a:avLst/>
          </a:prstGeom>
        </p:spPr>
      </p:pic>
      <p:sp>
        <p:nvSpPr>
          <p:cNvPr id="233" name="TextBox 232">
            <a:extLst>
              <a:ext uri="{FF2B5EF4-FFF2-40B4-BE49-F238E27FC236}">
                <a16:creationId xmlns:a16="http://schemas.microsoft.com/office/drawing/2014/main" id="{4FDC1DD7-A656-3D73-D9E1-F70E8473CFF3}"/>
              </a:ext>
            </a:extLst>
          </p:cNvPr>
          <p:cNvSpPr txBox="1"/>
          <p:nvPr/>
        </p:nvSpPr>
        <p:spPr>
          <a:xfrm>
            <a:off x="4511975" y="33292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49" name="TextBox 248">
            <a:extLst>
              <a:ext uri="{FF2B5EF4-FFF2-40B4-BE49-F238E27FC236}">
                <a16:creationId xmlns:a16="http://schemas.microsoft.com/office/drawing/2014/main" id="{05887123-87A5-6708-1088-C3FFCD4C7ABE}"/>
              </a:ext>
            </a:extLst>
          </p:cNvPr>
          <p:cNvSpPr txBox="1"/>
          <p:nvPr/>
        </p:nvSpPr>
        <p:spPr>
          <a:xfrm>
            <a:off x="2716249" y="33404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1" name="TextBox 250">
            <a:extLst>
              <a:ext uri="{FF2B5EF4-FFF2-40B4-BE49-F238E27FC236}">
                <a16:creationId xmlns:a16="http://schemas.microsoft.com/office/drawing/2014/main" id="{2DABD9BE-DEDB-ADDA-606A-1A31A71748CE}"/>
              </a:ext>
            </a:extLst>
          </p:cNvPr>
          <p:cNvSpPr txBox="1"/>
          <p:nvPr/>
        </p:nvSpPr>
        <p:spPr>
          <a:xfrm>
            <a:off x="5891735" y="32740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2" name="TextBox 251">
            <a:extLst>
              <a:ext uri="{FF2B5EF4-FFF2-40B4-BE49-F238E27FC236}">
                <a16:creationId xmlns:a16="http://schemas.microsoft.com/office/drawing/2014/main" id="{FBE26837-D718-35AE-96B2-F63257556EAA}"/>
              </a:ext>
            </a:extLst>
          </p:cNvPr>
          <p:cNvSpPr txBox="1"/>
          <p:nvPr/>
        </p:nvSpPr>
        <p:spPr>
          <a:xfrm>
            <a:off x="3044398" y="5205818"/>
            <a:ext cx="1286745" cy="600164"/>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4" name="TextBox 253">
            <a:extLst>
              <a:ext uri="{FF2B5EF4-FFF2-40B4-BE49-F238E27FC236}">
                <a16:creationId xmlns:a16="http://schemas.microsoft.com/office/drawing/2014/main" id="{6057121E-2887-C8E0-430B-8670A33FB9C6}"/>
              </a:ext>
            </a:extLst>
          </p:cNvPr>
          <p:cNvSpPr txBox="1"/>
          <p:nvPr/>
        </p:nvSpPr>
        <p:spPr>
          <a:xfrm>
            <a:off x="7403941" y="3346000"/>
            <a:ext cx="1828852" cy="430887"/>
          </a:xfrm>
          <a:prstGeom prst="rect">
            <a:avLst/>
          </a:prstGeom>
          <a:noFill/>
        </p:spPr>
        <p:txBody>
          <a:bodyPr wrap="square" rtlCol="0">
            <a:spAutoFit/>
          </a:bodyPr>
          <a:lstStyle/>
          <a:p>
            <a:pPr algn="ctr"/>
            <a:r>
              <a:rPr lang="en-US" sz="1100" dirty="0">
                <a:ln w="0"/>
                <a:solidFill>
                  <a:srgbClr val="EF904F"/>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EF904F"/>
              </a:solidFill>
              <a:effectLst>
                <a:outerShdw blurRad="38100" dist="25400" dir="5400000" algn="ctr" rotWithShape="0">
                  <a:srgbClr val="6E747A">
                    <a:alpha val="43000"/>
                  </a:srgbClr>
                </a:outerShdw>
              </a:effectLst>
              <a:latin typeface="Castellar" panose="020A0402060406010301" pitchFamily="18" charset="0"/>
            </a:endParaRPr>
          </a:p>
        </p:txBody>
      </p:sp>
      <p:sp>
        <p:nvSpPr>
          <p:cNvPr id="32" name="TextBox 31">
            <a:extLst>
              <a:ext uri="{FF2B5EF4-FFF2-40B4-BE49-F238E27FC236}">
                <a16:creationId xmlns:a16="http://schemas.microsoft.com/office/drawing/2014/main" id="{B6065A7B-CD18-88E6-C514-45E683019B1E}"/>
              </a:ext>
            </a:extLst>
          </p:cNvPr>
          <p:cNvSpPr txBox="1"/>
          <p:nvPr/>
        </p:nvSpPr>
        <p:spPr>
          <a:xfrm>
            <a:off x="4255700" y="5235022"/>
            <a:ext cx="1828852" cy="600164"/>
          </a:xfrm>
          <a:prstGeom prst="rect">
            <a:avLst/>
          </a:prstGeom>
          <a:noFill/>
        </p:spPr>
        <p:txBody>
          <a:bodyPr wrap="square" rtlCol="0">
            <a:spAutoFit/>
          </a:bodyPr>
          <a:lstStyle/>
          <a:p>
            <a:pPr algn="ctr"/>
            <a:r>
              <a:rPr lang="en-US" sz="1100" dirty="0">
                <a:ln w="0"/>
                <a:solidFill>
                  <a:schemeClr val="accent5">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5">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33" name="Oval 32">
            <a:extLst>
              <a:ext uri="{FF2B5EF4-FFF2-40B4-BE49-F238E27FC236}">
                <a16:creationId xmlns:a16="http://schemas.microsoft.com/office/drawing/2014/main" id="{FA73734B-1E9F-0296-56A2-478FC4C94F92}"/>
              </a:ext>
            </a:extLst>
          </p:cNvPr>
          <p:cNvSpPr/>
          <p:nvPr/>
        </p:nvSpPr>
        <p:spPr>
          <a:xfrm>
            <a:off x="8155336" y="2961680"/>
            <a:ext cx="233835" cy="219968"/>
          </a:xfrm>
          <a:prstGeom prst="ellipse">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4" name="Graphic 33" descr="Direction">
            <a:extLst>
              <a:ext uri="{FF2B5EF4-FFF2-40B4-BE49-F238E27FC236}">
                <a16:creationId xmlns:a16="http://schemas.microsoft.com/office/drawing/2014/main" id="{CEBEC15E-564D-9E7A-C683-ABBF1429A79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13405576" flipH="1">
            <a:off x="7708828" y="1753224"/>
            <a:ext cx="1100908" cy="1100908"/>
          </a:xfrm>
          <a:prstGeom prst="rect">
            <a:avLst/>
          </a:prstGeom>
        </p:spPr>
      </p:pic>
      <p:sp>
        <p:nvSpPr>
          <p:cNvPr id="35" name="TextBox 34">
            <a:extLst>
              <a:ext uri="{FF2B5EF4-FFF2-40B4-BE49-F238E27FC236}">
                <a16:creationId xmlns:a16="http://schemas.microsoft.com/office/drawing/2014/main" id="{2F758DD6-73B5-42F0-6BF8-5838768528D5}"/>
              </a:ext>
            </a:extLst>
          </p:cNvPr>
          <p:cNvSpPr txBox="1"/>
          <p:nvPr/>
        </p:nvSpPr>
        <p:spPr>
          <a:xfrm>
            <a:off x="5793443" y="5251803"/>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Status of Nanotechnology in the Philippines</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Tree>
    <p:extLst>
      <p:ext uri="{BB962C8B-B14F-4D97-AF65-F5344CB8AC3E}">
        <p14:creationId xmlns:p14="http://schemas.microsoft.com/office/powerpoint/2010/main" val="3357074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5"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ppt_y</p:attrName>
                                        </p:attrNameLst>
                                      </p:cBhvr>
                                      <p:tavLst>
                                        <p:tav tm="0">
                                          <p:val>
                                            <p:strVal val="#ppt_y+#ppt_h*1.125000"/>
                                          </p:val>
                                        </p:tav>
                                        <p:tav tm="100000">
                                          <p:val>
                                            <p:strVal val="#ppt_y"/>
                                          </p:val>
                                        </p:tav>
                                      </p:tavLst>
                                    </p:anim>
                                    <p:animEffect transition="in" filter="wipe(up)">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9"/>
                                        </p:tgtEl>
                                        <p:attrNameLst>
                                          <p:attrName>style.visibility</p:attrName>
                                        </p:attrNameLst>
                                      </p:cBhvr>
                                      <p:to>
                                        <p:strVal val="visible"/>
                                      </p:to>
                                    </p:set>
                                    <p:animEffect transition="in" filter="fade">
                                      <p:cBhvr>
                                        <p:cTn id="18" dur="500"/>
                                        <p:tgtEl>
                                          <p:spTgt spid="2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p:tgtEl>
                                          <p:spTgt spid="26"/>
                                        </p:tgtEl>
                                        <p:attrNameLst>
                                          <p:attrName>ppt_y</p:attrName>
                                        </p:attrNameLst>
                                      </p:cBhvr>
                                      <p:tavLst>
                                        <p:tav tm="0">
                                          <p:val>
                                            <p:strVal val="#ppt_y+#ppt_h*1.125000"/>
                                          </p:val>
                                        </p:tav>
                                        <p:tav tm="100000">
                                          <p:val>
                                            <p:strVal val="#ppt_y"/>
                                          </p:val>
                                        </p:tav>
                                      </p:tavLst>
                                    </p:anim>
                                    <p:animEffect transition="in" filter="wipe(up)">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3"/>
                                        </p:tgtEl>
                                        <p:attrNameLst>
                                          <p:attrName>style.visibility</p:attrName>
                                        </p:attrNameLst>
                                      </p:cBhvr>
                                      <p:to>
                                        <p:strVal val="visible"/>
                                      </p:to>
                                    </p:set>
                                    <p:animEffect transition="in" filter="fade">
                                      <p:cBhvr>
                                        <p:cTn id="39" dur="500"/>
                                        <p:tgtEl>
                                          <p:spTgt spid="23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p:tgtEl>
                                          <p:spTgt spid="28"/>
                                        </p:tgtEl>
                                        <p:attrNameLst>
                                          <p:attrName>ppt_y</p:attrName>
                                        </p:attrNameLst>
                                      </p:cBhvr>
                                      <p:tavLst>
                                        <p:tav tm="0">
                                          <p:val>
                                            <p:strVal val="#ppt_y+#ppt_h*1.125000"/>
                                          </p:val>
                                        </p:tav>
                                        <p:tav tm="100000">
                                          <p:val>
                                            <p:strVal val="#ppt_y"/>
                                          </p:val>
                                        </p:tav>
                                      </p:tavLst>
                                    </p:anim>
                                    <p:animEffect transition="in" filter="wipe(up)">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1"/>
                                        </p:tgtEl>
                                        <p:attrNameLst>
                                          <p:attrName>style.visibility</p:attrName>
                                        </p:attrNameLst>
                                      </p:cBhvr>
                                      <p:to>
                                        <p:strVal val="visible"/>
                                      </p:to>
                                    </p:set>
                                    <p:animEffect transition="in" filter="fade">
                                      <p:cBhvr>
                                        <p:cTn id="60" dur="500"/>
                                        <p:tgtEl>
                                          <p:spTgt spid="25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left)">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p:tgtEl>
                                          <p:spTgt spid="34"/>
                                        </p:tgtEl>
                                        <p:attrNameLst>
                                          <p:attrName>ppt_y</p:attrName>
                                        </p:attrNameLst>
                                      </p:cBhvr>
                                      <p:tavLst>
                                        <p:tav tm="0">
                                          <p:val>
                                            <p:strVal val="#ppt_y+#ppt_h*1.125000"/>
                                          </p:val>
                                        </p:tav>
                                        <p:tav tm="100000">
                                          <p:val>
                                            <p:strVal val="#ppt_y"/>
                                          </p:val>
                                        </p:tav>
                                      </p:tavLst>
                                    </p:anim>
                                    <p:animEffect transition="in" filter="wipe(up)">
                                      <p:cBhvr>
                                        <p:cTn id="76" dur="500"/>
                                        <p:tgtEl>
                                          <p:spTgt spid="3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54"/>
                                        </p:tgtEl>
                                        <p:attrNameLst>
                                          <p:attrName>style.visibility</p:attrName>
                                        </p:attrNameLst>
                                      </p:cBhvr>
                                      <p:to>
                                        <p:strVal val="visible"/>
                                      </p:to>
                                    </p:set>
                                    <p:animEffect transition="in" filter="fade">
                                      <p:cBhvr>
                                        <p:cTn id="81" dur="500"/>
                                        <p:tgtEl>
                                          <p:spTgt spid="25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4" fill="hold" nodeType="clickEffect">
                                  <p:stCondLst>
                                    <p:cond delay="0"/>
                                  </p:stCondLst>
                                  <p:childTnLst>
                                    <p:set>
                                      <p:cBhvr>
                                        <p:cTn id="90" dur="1" fill="hold">
                                          <p:stCondLst>
                                            <p:cond delay="0"/>
                                          </p:stCondLst>
                                        </p:cTn>
                                        <p:tgtEl>
                                          <p:spTgt spid="224"/>
                                        </p:tgtEl>
                                        <p:attrNameLst>
                                          <p:attrName>style.visibility</p:attrName>
                                        </p:attrNameLst>
                                      </p:cBhvr>
                                      <p:to>
                                        <p:strVal val="visible"/>
                                      </p:to>
                                    </p:set>
                                    <p:anim calcmode="lin" valueType="num">
                                      <p:cBhvr additive="base">
                                        <p:cTn id="91" dur="500"/>
                                        <p:tgtEl>
                                          <p:spTgt spid="224"/>
                                        </p:tgtEl>
                                        <p:attrNameLst>
                                          <p:attrName>ppt_y</p:attrName>
                                        </p:attrNameLst>
                                      </p:cBhvr>
                                      <p:tavLst>
                                        <p:tav tm="0">
                                          <p:val>
                                            <p:strVal val="#ppt_y+#ppt_h*1.125000"/>
                                          </p:val>
                                        </p:tav>
                                        <p:tav tm="100000">
                                          <p:val>
                                            <p:strVal val="#ppt_y"/>
                                          </p:val>
                                        </p:tav>
                                      </p:tavLst>
                                    </p:anim>
                                    <p:animEffect transition="in" filter="wipe(up)">
                                      <p:cBhvr>
                                        <p:cTn id="92" dur="500"/>
                                        <p:tgtEl>
                                          <p:spTgt spid="2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52"/>
                                        </p:tgtEl>
                                        <p:attrNameLst>
                                          <p:attrName>style.visibility</p:attrName>
                                        </p:attrNameLst>
                                      </p:cBhvr>
                                      <p:to>
                                        <p:strVal val="visible"/>
                                      </p:to>
                                    </p:set>
                                    <p:animEffect transition="in" filter="fade">
                                      <p:cBhvr>
                                        <p:cTn id="97" dur="500"/>
                                        <p:tgtEl>
                                          <p:spTgt spid="25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wipe(left)">
                                      <p:cBhvr>
                                        <p:cTn id="102" dur="500"/>
                                        <p:tgtEl>
                                          <p:spTgt spid="3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29"/>
                                        </p:tgtEl>
                                        <p:attrNameLst>
                                          <p:attrName>style.visibility</p:attrName>
                                        </p:attrNameLst>
                                      </p:cBhvr>
                                      <p:to>
                                        <p:strVal val="visible"/>
                                      </p:to>
                                    </p:set>
                                    <p:animEffect transition="in" filter="fade">
                                      <p:cBhvr>
                                        <p:cTn id="107" dur="500"/>
                                        <p:tgtEl>
                                          <p:spTgt spid="229"/>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nodeType="clickEffect">
                                  <p:stCondLst>
                                    <p:cond delay="0"/>
                                  </p:stCondLst>
                                  <p:childTnLst>
                                    <p:set>
                                      <p:cBhvr>
                                        <p:cTn id="111" dur="1" fill="hold">
                                          <p:stCondLst>
                                            <p:cond delay="0"/>
                                          </p:stCondLst>
                                        </p:cTn>
                                        <p:tgtEl>
                                          <p:spTgt spid="230"/>
                                        </p:tgtEl>
                                        <p:attrNameLst>
                                          <p:attrName>style.visibility</p:attrName>
                                        </p:attrNameLst>
                                      </p:cBhvr>
                                      <p:to>
                                        <p:strVal val="visible"/>
                                      </p:to>
                                    </p:set>
                                    <p:anim calcmode="lin" valueType="num">
                                      <p:cBhvr additive="base">
                                        <p:cTn id="112" dur="500"/>
                                        <p:tgtEl>
                                          <p:spTgt spid="230"/>
                                        </p:tgtEl>
                                        <p:attrNameLst>
                                          <p:attrName>ppt_y</p:attrName>
                                        </p:attrNameLst>
                                      </p:cBhvr>
                                      <p:tavLst>
                                        <p:tav tm="0">
                                          <p:val>
                                            <p:strVal val="#ppt_y+#ppt_h*1.125000"/>
                                          </p:val>
                                        </p:tav>
                                        <p:tav tm="100000">
                                          <p:val>
                                            <p:strVal val="#ppt_y"/>
                                          </p:val>
                                        </p:tav>
                                      </p:tavLst>
                                    </p:anim>
                                    <p:animEffect transition="in" filter="wipe(up)">
                                      <p:cBhvr>
                                        <p:cTn id="113" dur="500"/>
                                        <p:tgtEl>
                                          <p:spTgt spid="23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fade">
                                      <p:cBhvr>
                                        <p:cTn id="118" dur="500"/>
                                        <p:tgtEl>
                                          <p:spTgt spid="3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29"/>
                                        </p:tgtEl>
                                        <p:attrNameLst>
                                          <p:attrName>style.visibility</p:attrName>
                                        </p:attrNameLst>
                                      </p:cBhvr>
                                      <p:to>
                                        <p:strVal val="visible"/>
                                      </p:to>
                                    </p:set>
                                    <p:animEffect transition="in" filter="wipe(left)">
                                      <p:cBhvr>
                                        <p:cTn id="123" dur="500"/>
                                        <p:tgtEl>
                                          <p:spTgt spid="2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31"/>
                                        </p:tgtEl>
                                        <p:attrNameLst>
                                          <p:attrName>style.visibility</p:attrName>
                                        </p:attrNameLst>
                                      </p:cBhvr>
                                      <p:to>
                                        <p:strVal val="visible"/>
                                      </p:to>
                                    </p:set>
                                    <p:animEffect transition="in" filter="fade">
                                      <p:cBhvr>
                                        <p:cTn id="128" dur="500"/>
                                        <p:tgtEl>
                                          <p:spTgt spid="231"/>
                                        </p:tgtEl>
                                      </p:cBhvr>
                                    </p:animEffect>
                                  </p:childTnLst>
                                </p:cTn>
                              </p:par>
                            </p:childTnLst>
                          </p:cTn>
                        </p:par>
                      </p:childTnLst>
                    </p:cTn>
                  </p:par>
                  <p:par>
                    <p:cTn id="129" fill="hold">
                      <p:stCondLst>
                        <p:cond delay="indefinite"/>
                      </p:stCondLst>
                      <p:childTnLst>
                        <p:par>
                          <p:cTn id="130" fill="hold">
                            <p:stCondLst>
                              <p:cond delay="0"/>
                            </p:stCondLst>
                            <p:childTnLst>
                              <p:par>
                                <p:cTn id="131" presetID="12" presetClass="entr" presetSubtype="4" fill="hold" nodeType="clickEffect">
                                  <p:stCondLst>
                                    <p:cond delay="0"/>
                                  </p:stCondLst>
                                  <p:childTnLst>
                                    <p:set>
                                      <p:cBhvr>
                                        <p:cTn id="132" dur="1" fill="hold">
                                          <p:stCondLst>
                                            <p:cond delay="0"/>
                                          </p:stCondLst>
                                        </p:cTn>
                                        <p:tgtEl>
                                          <p:spTgt spid="232"/>
                                        </p:tgtEl>
                                        <p:attrNameLst>
                                          <p:attrName>style.visibility</p:attrName>
                                        </p:attrNameLst>
                                      </p:cBhvr>
                                      <p:to>
                                        <p:strVal val="visible"/>
                                      </p:to>
                                    </p:set>
                                    <p:anim calcmode="lin" valueType="num">
                                      <p:cBhvr additive="base">
                                        <p:cTn id="133" dur="500"/>
                                        <p:tgtEl>
                                          <p:spTgt spid="232"/>
                                        </p:tgtEl>
                                        <p:attrNameLst>
                                          <p:attrName>ppt_y</p:attrName>
                                        </p:attrNameLst>
                                      </p:cBhvr>
                                      <p:tavLst>
                                        <p:tav tm="0">
                                          <p:val>
                                            <p:strVal val="#ppt_y+#ppt_h*1.125000"/>
                                          </p:val>
                                        </p:tav>
                                        <p:tav tm="100000">
                                          <p:val>
                                            <p:strVal val="#ppt_y"/>
                                          </p:val>
                                        </p:tav>
                                      </p:tavLst>
                                    </p:anim>
                                    <p:animEffect transition="in" filter="wipe(up)">
                                      <p:cBhvr>
                                        <p:cTn id="134" dur="500"/>
                                        <p:tgtEl>
                                          <p:spTgt spid="232"/>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fade">
                                      <p:cBhvr>
                                        <p:cTn id="139" dur="500"/>
                                        <p:tgtEl>
                                          <p:spTgt spid="3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225"/>
                                        </p:tgtEl>
                                        <p:attrNameLst>
                                          <p:attrName>style.visibility</p:attrName>
                                        </p:attrNameLst>
                                      </p:cBhvr>
                                      <p:to>
                                        <p:strVal val="visible"/>
                                      </p:to>
                                    </p:set>
                                    <p:animEffect transition="in" filter="wipe(left)">
                                      <p:cBhvr>
                                        <p:cTn id="144" dur="500"/>
                                        <p:tgtEl>
                                          <p:spTgt spid="225"/>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227"/>
                                        </p:tgtEl>
                                        <p:attrNameLst>
                                          <p:attrName>style.visibility</p:attrName>
                                        </p:attrNameLst>
                                      </p:cBhvr>
                                      <p:to>
                                        <p:strVal val="visible"/>
                                      </p:to>
                                    </p:set>
                                    <p:animEffect transition="in" filter="fade">
                                      <p:cBhvr>
                                        <p:cTn id="149" dur="500"/>
                                        <p:tgtEl>
                                          <p:spTgt spid="227"/>
                                        </p:tgtEl>
                                      </p:cBhvr>
                                    </p:animEffect>
                                  </p:childTnLst>
                                </p:cTn>
                              </p:par>
                            </p:childTnLst>
                          </p:cTn>
                        </p:par>
                      </p:childTnLst>
                    </p:cTn>
                  </p:par>
                  <p:par>
                    <p:cTn id="150" fill="hold">
                      <p:stCondLst>
                        <p:cond delay="indefinite"/>
                      </p:stCondLst>
                      <p:childTnLst>
                        <p:par>
                          <p:cTn id="151" fill="hold">
                            <p:stCondLst>
                              <p:cond delay="0"/>
                            </p:stCondLst>
                            <p:childTnLst>
                              <p:par>
                                <p:cTn id="152" presetID="12" presetClass="entr" presetSubtype="4" fill="hold" nodeType="clickEffect">
                                  <p:stCondLst>
                                    <p:cond delay="0"/>
                                  </p:stCondLst>
                                  <p:childTnLst>
                                    <p:set>
                                      <p:cBhvr>
                                        <p:cTn id="153" dur="1" fill="hold">
                                          <p:stCondLst>
                                            <p:cond delay="0"/>
                                          </p:stCondLst>
                                        </p:cTn>
                                        <p:tgtEl>
                                          <p:spTgt spid="228"/>
                                        </p:tgtEl>
                                        <p:attrNameLst>
                                          <p:attrName>style.visibility</p:attrName>
                                        </p:attrNameLst>
                                      </p:cBhvr>
                                      <p:to>
                                        <p:strVal val="visible"/>
                                      </p:to>
                                    </p:set>
                                    <p:anim calcmode="lin" valueType="num">
                                      <p:cBhvr additive="base">
                                        <p:cTn id="154" dur="500"/>
                                        <p:tgtEl>
                                          <p:spTgt spid="228"/>
                                        </p:tgtEl>
                                        <p:attrNameLst>
                                          <p:attrName>ppt_y</p:attrName>
                                        </p:attrNameLst>
                                      </p:cBhvr>
                                      <p:tavLst>
                                        <p:tav tm="0">
                                          <p:val>
                                            <p:strVal val="#ppt_y+#ppt_h*1.125000"/>
                                          </p:val>
                                        </p:tav>
                                        <p:tav tm="100000">
                                          <p:val>
                                            <p:strVal val="#ppt_y"/>
                                          </p:val>
                                        </p:tav>
                                      </p:tavLst>
                                    </p:anim>
                                    <p:animEffect transition="in" filter="wipe(up)">
                                      <p:cBhvr>
                                        <p:cTn id="155" dur="500"/>
                                        <p:tgtEl>
                                          <p:spTgt spid="228"/>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226"/>
                                        </p:tgtEl>
                                        <p:attrNameLst>
                                          <p:attrName>style.visibility</p:attrName>
                                        </p:attrNameLst>
                                      </p:cBhvr>
                                      <p:to>
                                        <p:strVal val="visible"/>
                                      </p:to>
                                    </p:set>
                                    <p:animEffect transition="in" filter="fade">
                                      <p:cBhvr>
                                        <p:cTn id="160"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P spid="27" grpId="0" animBg="1"/>
      <p:bldP spid="31" grpId="0" animBg="1"/>
      <p:bldP spid="226" grpId="0"/>
      <p:bldP spid="227" grpId="0" animBg="1"/>
      <p:bldP spid="229" grpId="0" animBg="1"/>
      <p:bldP spid="231" grpId="0" animBg="1"/>
      <p:bldP spid="233" grpId="0"/>
      <p:bldP spid="249" grpId="0"/>
      <p:bldP spid="251" grpId="0"/>
      <p:bldP spid="252" grpId="0"/>
      <p:bldP spid="254" grpId="0"/>
      <p:bldP spid="32" grpId="0"/>
      <p:bldP spid="33" grpId="0" animBg="1"/>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61474" y="-2174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3261824001"/>
                  </p:ext>
                </p:extLst>
              </p:nvPr>
            </p:nvGraphicFramePr>
            <p:xfrm>
              <a:off x="4042507" y="3161339"/>
              <a:ext cx="2758232" cy="2117176"/>
            </p:xfrm>
            <a:graphic>
              <a:graphicData uri="http://schemas.microsoft.com/office/drawing/2017/model3d">
                <am3d:model3d r:embed="rId3">
                  <am3d:spPr>
                    <a:xfrm>
                      <a:off x="0" y="0"/>
                      <a:ext cx="2758232" cy="2117176"/>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7" y="3161339"/>
                <a:ext cx="2758232" cy="2117176"/>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13614547" y="14672"/>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id="{B8618340-11C9-B30C-B70A-833E09C23379}"/>
              </a:ext>
            </a:extLst>
          </p:cNvPr>
          <p:cNvSpPr txBox="1"/>
          <p:nvPr/>
        </p:nvSpPr>
        <p:spPr>
          <a:xfrm>
            <a:off x="489064" y="-1748768"/>
            <a:ext cx="11020767" cy="1754326"/>
          </a:xfrm>
          <a:prstGeom prst="rect">
            <a:avLst/>
          </a:prstGeom>
          <a:noFill/>
        </p:spPr>
        <p:txBody>
          <a:bodyPr wrap="square" rtlCol="0">
            <a:spAutoFit/>
          </a:bodyPr>
          <a:lstStyle/>
          <a:p>
            <a:pPr algn="ctr"/>
            <a:r>
              <a:rPr lang="en-US" sz="5400" spc="1500" dirty="0">
                <a:latin typeface="Pristina" panose="03060402040406080204" pitchFamily="66" charset="0"/>
              </a:rPr>
              <a:t>Pros and Cons of Nanotechnology</a:t>
            </a:r>
            <a:endParaRPr lang="en-PH" sz="5400" spc="1500" dirty="0">
              <a:latin typeface="Pristina" panose="03060402040406080204" pitchFamily="66" charset="0"/>
            </a:endParaRPr>
          </a:p>
        </p:txBody>
      </p:sp>
      <p:cxnSp>
        <p:nvCxnSpPr>
          <p:cNvPr id="19" name="Straight Connector 18">
            <a:extLst>
              <a:ext uri="{FF2B5EF4-FFF2-40B4-BE49-F238E27FC236}">
                <a16:creationId xmlns:a16="http://schemas.microsoft.com/office/drawing/2014/main" id="{87859092-8DA5-0771-DF3C-CB5F95CC82DF}"/>
              </a:ext>
            </a:extLst>
          </p:cNvPr>
          <p:cNvCxnSpPr/>
          <p:nvPr/>
        </p:nvCxnSpPr>
        <p:spPr>
          <a:xfrm>
            <a:off x="6102881" y="6906181"/>
            <a:ext cx="0" cy="4714357"/>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5D3708A-2485-858B-F71B-441CAC9A7682}"/>
              </a:ext>
            </a:extLst>
          </p:cNvPr>
          <p:cNvSpPr txBox="1"/>
          <p:nvPr/>
        </p:nvSpPr>
        <p:spPr>
          <a:xfrm>
            <a:off x="-5522419" y="2468408"/>
            <a:ext cx="3565789" cy="707886"/>
          </a:xfrm>
          <a:prstGeom prst="rect">
            <a:avLst/>
          </a:prstGeom>
          <a:noFill/>
        </p:spPr>
        <p:txBody>
          <a:bodyPr wrap="square">
            <a:spAutoFit/>
          </a:bodyPr>
          <a:lstStyle/>
          <a:p>
            <a:pPr algn="ctr"/>
            <a:r>
              <a:rPr lang="en-US" sz="4000" b="1" i="1" dirty="0">
                <a:latin typeface="Amasis MT Pro" panose="02040504050005020304" pitchFamily="18" charset="0"/>
              </a:rPr>
              <a:t>PROS</a:t>
            </a:r>
            <a:endParaRPr lang="en-PH" sz="4000" b="1" i="1" dirty="0">
              <a:latin typeface="Amasis MT Pro" panose="02040504050005020304" pitchFamily="18" charset="0"/>
            </a:endParaRPr>
          </a:p>
        </p:txBody>
      </p:sp>
      <p:sp>
        <p:nvSpPr>
          <p:cNvPr id="22" name="TextBox 21">
            <a:extLst>
              <a:ext uri="{FF2B5EF4-FFF2-40B4-BE49-F238E27FC236}">
                <a16:creationId xmlns:a16="http://schemas.microsoft.com/office/drawing/2014/main" id="{9E8D0CD7-4C08-91C0-AF8F-CF26395DB6A8}"/>
              </a:ext>
            </a:extLst>
          </p:cNvPr>
          <p:cNvSpPr txBox="1"/>
          <p:nvPr/>
        </p:nvSpPr>
        <p:spPr>
          <a:xfrm>
            <a:off x="11522657" y="2546253"/>
            <a:ext cx="3565789" cy="707886"/>
          </a:xfrm>
          <a:prstGeom prst="rect">
            <a:avLst/>
          </a:prstGeom>
          <a:noFill/>
        </p:spPr>
        <p:txBody>
          <a:bodyPr wrap="square">
            <a:spAutoFit/>
          </a:bodyPr>
          <a:lstStyle/>
          <a:p>
            <a:pPr algn="ctr"/>
            <a:r>
              <a:rPr lang="en-US" sz="4000" b="1" i="1" dirty="0">
                <a:latin typeface="Amasis MT Pro" panose="02040504050005020304" pitchFamily="18" charset="0"/>
              </a:rPr>
              <a:t>CONS</a:t>
            </a:r>
            <a:endParaRPr lang="en-PH" sz="4000" b="1" i="1" dirty="0">
              <a:latin typeface="Amasis MT Pro" panose="02040504050005020304" pitchFamily="18" charset="0"/>
            </a:endParaRPr>
          </a:p>
        </p:txBody>
      </p:sp>
      <p:sp>
        <p:nvSpPr>
          <p:cNvPr id="23" name="TextBox 22">
            <a:extLst>
              <a:ext uri="{FF2B5EF4-FFF2-40B4-BE49-F238E27FC236}">
                <a16:creationId xmlns:a16="http://schemas.microsoft.com/office/drawing/2014/main" id="{CBDB9DDE-6C3F-ADEF-2D88-5929A2BF5F13}"/>
              </a:ext>
            </a:extLst>
          </p:cNvPr>
          <p:cNvSpPr txBox="1"/>
          <p:nvPr/>
        </p:nvSpPr>
        <p:spPr>
          <a:xfrm>
            <a:off x="-5456227" y="3587319"/>
            <a:ext cx="3858939" cy="1938992"/>
          </a:xfrm>
          <a:prstGeom prst="rect">
            <a:avLst/>
          </a:prstGeom>
          <a:noFill/>
        </p:spPr>
        <p:txBody>
          <a:bodyPr wrap="square">
            <a:spAutoFit/>
          </a:bodyPr>
          <a:lstStyle/>
          <a:p>
            <a:pPr marL="342900" indent="-342900">
              <a:buFont typeface="+mj-lt"/>
              <a:buAutoNum type="arabicPeriod"/>
            </a:pPr>
            <a:r>
              <a:rPr lang="en-PH" sz="2000" dirty="0">
                <a:latin typeface="Amasis MT Pro" panose="02040504050005020304" pitchFamily="18" charset="0"/>
              </a:rPr>
              <a:t>Increased strength and durability</a:t>
            </a:r>
          </a:p>
          <a:p>
            <a:pPr marL="342900" indent="-342900" algn="just">
              <a:buFont typeface="+mj-lt"/>
              <a:buAutoNum type="arabicPeriod"/>
            </a:pPr>
            <a:r>
              <a:rPr lang="en-PH" sz="2000" dirty="0">
                <a:latin typeface="Amasis MT Pro" panose="02040504050005020304" pitchFamily="18" charset="0"/>
              </a:rPr>
              <a:t>Enhanced Performance</a:t>
            </a:r>
          </a:p>
          <a:p>
            <a:pPr marL="342900" indent="-342900" algn="just">
              <a:buFont typeface="+mj-lt"/>
              <a:buAutoNum type="arabicPeriod"/>
            </a:pPr>
            <a:r>
              <a:rPr lang="en-PH" sz="2000" dirty="0">
                <a:latin typeface="Amasis MT Pro" panose="02040504050005020304" pitchFamily="18" charset="0"/>
              </a:rPr>
              <a:t>Medical Advancements</a:t>
            </a:r>
          </a:p>
          <a:p>
            <a:pPr marL="342900" indent="-342900" algn="just">
              <a:buFont typeface="+mj-lt"/>
              <a:buAutoNum type="arabicPeriod"/>
            </a:pPr>
            <a:r>
              <a:rPr lang="en-PH" sz="2000" dirty="0">
                <a:latin typeface="Amasis MT Pro" panose="02040504050005020304" pitchFamily="18" charset="0"/>
              </a:rPr>
              <a:t>Improved energy efficiency</a:t>
            </a:r>
          </a:p>
          <a:p>
            <a:pPr marL="342900" indent="-342900" algn="just">
              <a:buFont typeface="+mj-lt"/>
              <a:buAutoNum type="arabicPeriod"/>
            </a:pPr>
            <a:r>
              <a:rPr lang="en-PH" sz="2000" dirty="0">
                <a:latin typeface="Amasis MT Pro" panose="02040504050005020304" pitchFamily="18" charset="0"/>
              </a:rPr>
              <a:t>Environmental Applications</a:t>
            </a:r>
          </a:p>
        </p:txBody>
      </p:sp>
      <p:sp>
        <p:nvSpPr>
          <p:cNvPr id="24" name="TextBox 23">
            <a:extLst>
              <a:ext uri="{FF2B5EF4-FFF2-40B4-BE49-F238E27FC236}">
                <a16:creationId xmlns:a16="http://schemas.microsoft.com/office/drawing/2014/main" id="{4753E7AA-81D8-B95A-605C-26FFF23E612D}"/>
              </a:ext>
            </a:extLst>
          </p:cNvPr>
          <p:cNvSpPr txBox="1"/>
          <p:nvPr/>
        </p:nvSpPr>
        <p:spPr>
          <a:xfrm>
            <a:off x="12500815" y="3464782"/>
            <a:ext cx="3858939" cy="1938992"/>
          </a:xfrm>
          <a:prstGeom prst="rect">
            <a:avLst/>
          </a:prstGeom>
          <a:noFill/>
        </p:spPr>
        <p:txBody>
          <a:bodyPr wrap="square">
            <a:spAutoFit/>
          </a:bodyPr>
          <a:lstStyle/>
          <a:p>
            <a:pPr marL="342900" indent="-342900" algn="just">
              <a:buFont typeface="+mj-lt"/>
              <a:buAutoNum type="arabicPeriod"/>
            </a:pPr>
            <a:r>
              <a:rPr lang="en-PH" sz="2000" dirty="0">
                <a:latin typeface="Amasis MT Pro" panose="02040504050005020304" pitchFamily="18" charset="0"/>
              </a:rPr>
              <a:t>Health and Safety Risks</a:t>
            </a:r>
          </a:p>
          <a:p>
            <a:pPr marL="342900" indent="-342900">
              <a:buFont typeface="+mj-lt"/>
              <a:buAutoNum type="arabicPeriod"/>
            </a:pPr>
            <a:r>
              <a:rPr lang="en-PH" sz="2000" dirty="0">
                <a:latin typeface="Amasis MT Pro" panose="02040504050005020304" pitchFamily="18" charset="0"/>
              </a:rPr>
              <a:t>Safety and environmental concerns</a:t>
            </a:r>
          </a:p>
          <a:p>
            <a:pPr marL="342900" indent="-342900" algn="just">
              <a:buFont typeface="+mj-lt"/>
              <a:buAutoNum type="arabicPeriod"/>
            </a:pPr>
            <a:r>
              <a:rPr lang="en-PH" sz="2000" dirty="0">
                <a:latin typeface="Amasis MT Pro" panose="02040504050005020304" pitchFamily="18" charset="0"/>
              </a:rPr>
              <a:t>Ethical and Societal Issues</a:t>
            </a:r>
          </a:p>
          <a:p>
            <a:pPr marL="342900" indent="-342900" algn="just">
              <a:buFont typeface="+mj-lt"/>
              <a:buAutoNum type="arabicPeriod"/>
            </a:pPr>
            <a:r>
              <a:rPr lang="en-PH" sz="2000" dirty="0">
                <a:latin typeface="Amasis MT Pro" panose="02040504050005020304" pitchFamily="18" charset="0"/>
              </a:rPr>
              <a:t>Cost and Accessibility</a:t>
            </a:r>
          </a:p>
          <a:p>
            <a:pPr marL="342900" indent="-342900" algn="just">
              <a:buFont typeface="+mj-lt"/>
              <a:buAutoNum type="arabicPeriod"/>
            </a:pPr>
            <a:r>
              <a:rPr lang="en-PH" sz="2000" dirty="0">
                <a:latin typeface="Amasis MT Pro" panose="02040504050005020304" pitchFamily="18" charset="0"/>
              </a:rPr>
              <a:t>Access to Hazardous Weapons</a:t>
            </a:r>
          </a:p>
        </p:txBody>
      </p:sp>
      <p:cxnSp>
        <p:nvCxnSpPr>
          <p:cNvPr id="6" name="Straight Connector 5">
            <a:extLst>
              <a:ext uri="{FF2B5EF4-FFF2-40B4-BE49-F238E27FC236}">
                <a16:creationId xmlns:a16="http://schemas.microsoft.com/office/drawing/2014/main" id="{D477C930-473C-619F-21BC-DF16E2614A08}"/>
              </a:ext>
            </a:extLst>
          </p:cNvPr>
          <p:cNvCxnSpPr>
            <a:cxnSpLocks/>
          </p:cNvCxnSpPr>
          <p:nvPr/>
        </p:nvCxnSpPr>
        <p:spPr>
          <a:xfrm flipV="1">
            <a:off x="6704986" y="3058827"/>
            <a:ext cx="1645920" cy="0"/>
          </a:xfrm>
          <a:prstGeom prst="line">
            <a:avLst/>
          </a:prstGeom>
          <a:ln>
            <a:solidFill>
              <a:srgbClr val="EF904F"/>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D4CCC5-E613-97AE-4652-0FA78470AB45}"/>
              </a:ext>
            </a:extLst>
          </p:cNvPr>
          <p:cNvCxnSpPr>
            <a:cxnSpLocks/>
          </p:cNvCxnSpPr>
          <p:nvPr/>
        </p:nvCxnSpPr>
        <p:spPr>
          <a:xfrm flipV="1">
            <a:off x="5109318" y="30680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70D530F-E0BC-F319-3026-3D23F077E32B}"/>
              </a:ext>
            </a:extLst>
          </p:cNvPr>
          <p:cNvCxnSpPr>
            <a:cxnSpLocks/>
          </p:cNvCxnSpPr>
          <p:nvPr/>
        </p:nvCxnSpPr>
        <p:spPr>
          <a:xfrm flipV="1">
            <a:off x="3548377" y="30759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40AA768-2837-C410-7A83-07F8D2F48258}"/>
              </a:ext>
            </a:extLst>
          </p:cNvPr>
          <p:cNvSpPr/>
          <p:nvPr/>
        </p:nvSpPr>
        <p:spPr>
          <a:xfrm>
            <a:off x="3506283" y="29741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 name="Graphic 19" descr="Direction">
            <a:extLst>
              <a:ext uri="{FF2B5EF4-FFF2-40B4-BE49-F238E27FC236}">
                <a16:creationId xmlns:a16="http://schemas.microsoft.com/office/drawing/2014/main" id="{9675DBA9-CD12-416C-C26E-5DEB5B4C1FE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083162" y="1750348"/>
            <a:ext cx="1100908" cy="1100908"/>
          </a:xfrm>
          <a:prstGeom prst="rect">
            <a:avLst/>
          </a:prstGeom>
        </p:spPr>
      </p:pic>
      <p:sp>
        <p:nvSpPr>
          <p:cNvPr id="25" name="Oval 24">
            <a:extLst>
              <a:ext uri="{FF2B5EF4-FFF2-40B4-BE49-F238E27FC236}">
                <a16:creationId xmlns:a16="http://schemas.microsoft.com/office/drawing/2014/main" id="{3ADA3F92-7EF8-8376-F5D6-17C3DD28D687}"/>
              </a:ext>
            </a:extLst>
          </p:cNvPr>
          <p:cNvSpPr/>
          <p:nvPr/>
        </p:nvSpPr>
        <p:spPr>
          <a:xfrm>
            <a:off x="5029456" y="29844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6" name="Graphic 25" descr="Direction">
            <a:extLst>
              <a:ext uri="{FF2B5EF4-FFF2-40B4-BE49-F238E27FC236}">
                <a16:creationId xmlns:a16="http://schemas.microsoft.com/office/drawing/2014/main" id="{0719BE3B-989D-7A17-8522-3F372716C40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4594566" y="1753580"/>
            <a:ext cx="1100908" cy="1100908"/>
          </a:xfrm>
          <a:prstGeom prst="rect">
            <a:avLst/>
          </a:prstGeom>
        </p:spPr>
      </p:pic>
      <p:sp>
        <p:nvSpPr>
          <p:cNvPr id="27" name="Oval 26">
            <a:extLst>
              <a:ext uri="{FF2B5EF4-FFF2-40B4-BE49-F238E27FC236}">
                <a16:creationId xmlns:a16="http://schemas.microsoft.com/office/drawing/2014/main" id="{F663B9D1-B158-39DE-48EA-D5CC4B23E146}"/>
              </a:ext>
            </a:extLst>
          </p:cNvPr>
          <p:cNvSpPr/>
          <p:nvPr/>
        </p:nvSpPr>
        <p:spPr>
          <a:xfrm>
            <a:off x="6543966" y="29616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8" name="Graphic 27" descr="Direction">
            <a:extLst>
              <a:ext uri="{FF2B5EF4-FFF2-40B4-BE49-F238E27FC236}">
                <a16:creationId xmlns:a16="http://schemas.microsoft.com/office/drawing/2014/main" id="{DDDBEAE2-3FCD-F569-C62D-D02B77221C6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097458" y="1753224"/>
            <a:ext cx="1100908" cy="1100908"/>
          </a:xfrm>
          <a:prstGeom prst="rect">
            <a:avLst/>
          </a:prstGeom>
        </p:spPr>
      </p:pic>
      <p:cxnSp>
        <p:nvCxnSpPr>
          <p:cNvPr id="29" name="Straight Connector 28">
            <a:extLst>
              <a:ext uri="{FF2B5EF4-FFF2-40B4-BE49-F238E27FC236}">
                <a16:creationId xmlns:a16="http://schemas.microsoft.com/office/drawing/2014/main" id="{DAD57E8B-C893-3A2F-594C-E93BFF5989A3}"/>
              </a:ext>
            </a:extLst>
          </p:cNvPr>
          <p:cNvCxnSpPr>
            <a:cxnSpLocks/>
          </p:cNvCxnSpPr>
          <p:nvPr/>
        </p:nvCxnSpPr>
        <p:spPr>
          <a:xfrm flipV="1">
            <a:off x="5110018" y="49812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1BD93E-2341-E9D8-779F-3D2B8FD5C5BD}"/>
              </a:ext>
            </a:extLst>
          </p:cNvPr>
          <p:cNvCxnSpPr>
            <a:cxnSpLocks/>
          </p:cNvCxnSpPr>
          <p:nvPr/>
        </p:nvCxnSpPr>
        <p:spPr>
          <a:xfrm flipV="1">
            <a:off x="3549077" y="49891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B42AA5A-8F2C-0AED-8E38-DC966D917C0A}"/>
              </a:ext>
            </a:extLst>
          </p:cNvPr>
          <p:cNvSpPr/>
          <p:nvPr/>
        </p:nvSpPr>
        <p:spPr>
          <a:xfrm>
            <a:off x="3506983" y="48873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4" name="Graphic 223" descr="Direction">
            <a:extLst>
              <a:ext uri="{FF2B5EF4-FFF2-40B4-BE49-F238E27FC236}">
                <a16:creationId xmlns:a16="http://schemas.microsoft.com/office/drawing/2014/main" id="{0E4E3527-B9C7-2378-05C2-C0B9C91DA16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083862" y="3663549"/>
            <a:ext cx="1100908" cy="1100908"/>
          </a:xfrm>
          <a:prstGeom prst="rect">
            <a:avLst/>
          </a:prstGeom>
        </p:spPr>
      </p:pic>
      <p:cxnSp>
        <p:nvCxnSpPr>
          <p:cNvPr id="225" name="Straight Connector 224">
            <a:extLst>
              <a:ext uri="{FF2B5EF4-FFF2-40B4-BE49-F238E27FC236}">
                <a16:creationId xmlns:a16="http://schemas.microsoft.com/office/drawing/2014/main" id="{E7047285-3CEF-64AB-301A-81818E811559}"/>
              </a:ext>
            </a:extLst>
          </p:cNvPr>
          <p:cNvCxnSpPr>
            <a:cxnSpLocks/>
          </p:cNvCxnSpPr>
          <p:nvPr/>
        </p:nvCxnSpPr>
        <p:spPr>
          <a:xfrm flipV="1">
            <a:off x="6682532" y="4975171"/>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0F2A19C0-A5CA-6579-E7F6-5A02E250924D}"/>
              </a:ext>
            </a:extLst>
          </p:cNvPr>
          <p:cNvSpPr txBox="1"/>
          <p:nvPr/>
        </p:nvSpPr>
        <p:spPr>
          <a:xfrm>
            <a:off x="7348217" y="5262684"/>
            <a:ext cx="1828852" cy="600164"/>
          </a:xfrm>
          <a:prstGeom prst="rect">
            <a:avLst/>
          </a:prstGeom>
          <a:noFill/>
        </p:spPr>
        <p:txBody>
          <a:bodyPr wrap="square" rtlCol="0">
            <a:spAutoFit/>
          </a:bodyPr>
          <a:lstStyle/>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PROS</a:t>
            </a:r>
          </a:p>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AND </a:t>
            </a:r>
          </a:p>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CONS</a:t>
            </a:r>
            <a:endParaRPr lang="en-PH"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27" name="Oval 226">
            <a:extLst>
              <a:ext uri="{FF2B5EF4-FFF2-40B4-BE49-F238E27FC236}">
                <a16:creationId xmlns:a16="http://schemas.microsoft.com/office/drawing/2014/main" id="{AB73DACB-6CA5-EB0B-C9A3-062E06F5774A}"/>
              </a:ext>
            </a:extLst>
          </p:cNvPr>
          <p:cNvSpPr/>
          <p:nvPr/>
        </p:nvSpPr>
        <p:spPr>
          <a:xfrm>
            <a:off x="8132882" y="4878024"/>
            <a:ext cx="233835" cy="2199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8" name="Graphic 227" descr="Direction">
            <a:extLst>
              <a:ext uri="{FF2B5EF4-FFF2-40B4-BE49-F238E27FC236}">
                <a16:creationId xmlns:a16="http://schemas.microsoft.com/office/drawing/2014/main" id="{69380F44-784B-2378-A143-2ECA0B7D442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7686374" y="3669568"/>
            <a:ext cx="1100908" cy="1100908"/>
          </a:xfrm>
          <a:prstGeom prst="rect">
            <a:avLst/>
          </a:prstGeom>
        </p:spPr>
      </p:pic>
      <p:sp>
        <p:nvSpPr>
          <p:cNvPr id="229" name="Oval 228">
            <a:extLst>
              <a:ext uri="{FF2B5EF4-FFF2-40B4-BE49-F238E27FC236}">
                <a16:creationId xmlns:a16="http://schemas.microsoft.com/office/drawing/2014/main" id="{113D8108-3C27-97E0-208B-1D6FB24860F1}"/>
              </a:ext>
            </a:extLst>
          </p:cNvPr>
          <p:cNvSpPr/>
          <p:nvPr/>
        </p:nvSpPr>
        <p:spPr>
          <a:xfrm>
            <a:off x="5030156" y="48976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30" name="Graphic 229" descr="Direction">
            <a:extLst>
              <a:ext uri="{FF2B5EF4-FFF2-40B4-BE49-F238E27FC236}">
                <a16:creationId xmlns:a16="http://schemas.microsoft.com/office/drawing/2014/main" id="{AE131F2D-E309-34E7-A401-CA49CFDC794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4595266" y="3666781"/>
            <a:ext cx="1100908" cy="1100908"/>
          </a:xfrm>
          <a:prstGeom prst="rect">
            <a:avLst/>
          </a:prstGeom>
        </p:spPr>
      </p:pic>
      <p:sp>
        <p:nvSpPr>
          <p:cNvPr id="231" name="Oval 230">
            <a:extLst>
              <a:ext uri="{FF2B5EF4-FFF2-40B4-BE49-F238E27FC236}">
                <a16:creationId xmlns:a16="http://schemas.microsoft.com/office/drawing/2014/main" id="{6E30BF52-3369-895C-7BE0-81AD0971451C}"/>
              </a:ext>
            </a:extLst>
          </p:cNvPr>
          <p:cNvSpPr/>
          <p:nvPr/>
        </p:nvSpPr>
        <p:spPr>
          <a:xfrm>
            <a:off x="6544666" y="48748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2" name="Graphic 231" descr="Direction">
            <a:extLst>
              <a:ext uri="{FF2B5EF4-FFF2-40B4-BE49-F238E27FC236}">
                <a16:creationId xmlns:a16="http://schemas.microsoft.com/office/drawing/2014/main" id="{1869A78D-D6FD-94FA-8AA8-12231D67573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3405576" flipH="1">
            <a:off x="6098158" y="3666425"/>
            <a:ext cx="1100908" cy="1100908"/>
          </a:xfrm>
          <a:prstGeom prst="rect">
            <a:avLst/>
          </a:prstGeom>
        </p:spPr>
      </p:pic>
      <p:sp>
        <p:nvSpPr>
          <p:cNvPr id="233" name="TextBox 232">
            <a:extLst>
              <a:ext uri="{FF2B5EF4-FFF2-40B4-BE49-F238E27FC236}">
                <a16:creationId xmlns:a16="http://schemas.microsoft.com/office/drawing/2014/main" id="{4FDC1DD7-A656-3D73-D9E1-F70E8473CFF3}"/>
              </a:ext>
            </a:extLst>
          </p:cNvPr>
          <p:cNvSpPr txBox="1"/>
          <p:nvPr/>
        </p:nvSpPr>
        <p:spPr>
          <a:xfrm>
            <a:off x="4511975" y="33292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49" name="TextBox 248">
            <a:extLst>
              <a:ext uri="{FF2B5EF4-FFF2-40B4-BE49-F238E27FC236}">
                <a16:creationId xmlns:a16="http://schemas.microsoft.com/office/drawing/2014/main" id="{05887123-87A5-6708-1088-C3FFCD4C7ABE}"/>
              </a:ext>
            </a:extLst>
          </p:cNvPr>
          <p:cNvSpPr txBox="1"/>
          <p:nvPr/>
        </p:nvSpPr>
        <p:spPr>
          <a:xfrm>
            <a:off x="2716249" y="33404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1" name="TextBox 250">
            <a:extLst>
              <a:ext uri="{FF2B5EF4-FFF2-40B4-BE49-F238E27FC236}">
                <a16:creationId xmlns:a16="http://schemas.microsoft.com/office/drawing/2014/main" id="{2DABD9BE-DEDB-ADDA-606A-1A31A71748CE}"/>
              </a:ext>
            </a:extLst>
          </p:cNvPr>
          <p:cNvSpPr txBox="1"/>
          <p:nvPr/>
        </p:nvSpPr>
        <p:spPr>
          <a:xfrm>
            <a:off x="5891735" y="32740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2" name="TextBox 251">
            <a:extLst>
              <a:ext uri="{FF2B5EF4-FFF2-40B4-BE49-F238E27FC236}">
                <a16:creationId xmlns:a16="http://schemas.microsoft.com/office/drawing/2014/main" id="{FBE26837-D718-35AE-96B2-F63257556EAA}"/>
              </a:ext>
            </a:extLst>
          </p:cNvPr>
          <p:cNvSpPr txBox="1"/>
          <p:nvPr/>
        </p:nvSpPr>
        <p:spPr>
          <a:xfrm>
            <a:off x="3044398" y="5205818"/>
            <a:ext cx="1286745" cy="600164"/>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4" name="TextBox 253">
            <a:extLst>
              <a:ext uri="{FF2B5EF4-FFF2-40B4-BE49-F238E27FC236}">
                <a16:creationId xmlns:a16="http://schemas.microsoft.com/office/drawing/2014/main" id="{6057121E-2887-C8E0-430B-8670A33FB9C6}"/>
              </a:ext>
            </a:extLst>
          </p:cNvPr>
          <p:cNvSpPr txBox="1"/>
          <p:nvPr/>
        </p:nvSpPr>
        <p:spPr>
          <a:xfrm>
            <a:off x="7403941" y="3346000"/>
            <a:ext cx="1828852" cy="430887"/>
          </a:xfrm>
          <a:prstGeom prst="rect">
            <a:avLst/>
          </a:prstGeom>
          <a:noFill/>
        </p:spPr>
        <p:txBody>
          <a:bodyPr wrap="square" rtlCol="0">
            <a:spAutoFit/>
          </a:bodyPr>
          <a:lstStyle/>
          <a:p>
            <a:pPr algn="ctr"/>
            <a:r>
              <a:rPr lang="en-US" sz="1100" dirty="0">
                <a:ln w="0"/>
                <a:solidFill>
                  <a:srgbClr val="EF904F"/>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EF904F"/>
              </a:solidFill>
              <a:effectLst>
                <a:outerShdw blurRad="38100" dist="25400" dir="5400000" algn="ctr" rotWithShape="0">
                  <a:srgbClr val="6E747A">
                    <a:alpha val="43000"/>
                  </a:srgbClr>
                </a:outerShdw>
              </a:effectLst>
              <a:latin typeface="Castellar" panose="020A0402060406010301" pitchFamily="18" charset="0"/>
            </a:endParaRPr>
          </a:p>
        </p:txBody>
      </p:sp>
      <p:sp>
        <p:nvSpPr>
          <p:cNvPr id="32" name="TextBox 31">
            <a:extLst>
              <a:ext uri="{FF2B5EF4-FFF2-40B4-BE49-F238E27FC236}">
                <a16:creationId xmlns:a16="http://schemas.microsoft.com/office/drawing/2014/main" id="{B6065A7B-CD18-88E6-C514-45E683019B1E}"/>
              </a:ext>
            </a:extLst>
          </p:cNvPr>
          <p:cNvSpPr txBox="1"/>
          <p:nvPr/>
        </p:nvSpPr>
        <p:spPr>
          <a:xfrm>
            <a:off x="4255700" y="5235022"/>
            <a:ext cx="1828852" cy="600164"/>
          </a:xfrm>
          <a:prstGeom prst="rect">
            <a:avLst/>
          </a:prstGeom>
          <a:noFill/>
        </p:spPr>
        <p:txBody>
          <a:bodyPr wrap="square" rtlCol="0">
            <a:spAutoFit/>
          </a:bodyPr>
          <a:lstStyle/>
          <a:p>
            <a:pPr algn="ctr"/>
            <a:r>
              <a:rPr lang="en-US" sz="1100" dirty="0">
                <a:ln w="0"/>
                <a:solidFill>
                  <a:schemeClr val="accent5">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5">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33" name="Oval 32">
            <a:extLst>
              <a:ext uri="{FF2B5EF4-FFF2-40B4-BE49-F238E27FC236}">
                <a16:creationId xmlns:a16="http://schemas.microsoft.com/office/drawing/2014/main" id="{FA73734B-1E9F-0296-56A2-478FC4C94F92}"/>
              </a:ext>
            </a:extLst>
          </p:cNvPr>
          <p:cNvSpPr/>
          <p:nvPr/>
        </p:nvSpPr>
        <p:spPr>
          <a:xfrm>
            <a:off x="8155336" y="2961680"/>
            <a:ext cx="233835" cy="219968"/>
          </a:xfrm>
          <a:prstGeom prst="ellipse">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4" name="Graphic 33" descr="Direction">
            <a:extLst>
              <a:ext uri="{FF2B5EF4-FFF2-40B4-BE49-F238E27FC236}">
                <a16:creationId xmlns:a16="http://schemas.microsoft.com/office/drawing/2014/main" id="{CEBEC15E-564D-9E7A-C683-ABBF1429A79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13405576" flipH="1">
            <a:off x="7708828" y="1753224"/>
            <a:ext cx="1100908" cy="1100908"/>
          </a:xfrm>
          <a:prstGeom prst="rect">
            <a:avLst/>
          </a:prstGeom>
        </p:spPr>
      </p:pic>
      <p:sp>
        <p:nvSpPr>
          <p:cNvPr id="35" name="TextBox 34">
            <a:extLst>
              <a:ext uri="{FF2B5EF4-FFF2-40B4-BE49-F238E27FC236}">
                <a16:creationId xmlns:a16="http://schemas.microsoft.com/office/drawing/2014/main" id="{2F758DD6-73B5-42F0-6BF8-5838768528D5}"/>
              </a:ext>
            </a:extLst>
          </p:cNvPr>
          <p:cNvSpPr txBox="1"/>
          <p:nvPr/>
        </p:nvSpPr>
        <p:spPr>
          <a:xfrm>
            <a:off x="5793443" y="5251803"/>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Status of Nanotechnology in the Philippines</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grpSp>
        <p:nvGrpSpPr>
          <p:cNvPr id="82" name="Group 81">
            <a:extLst>
              <a:ext uri="{FF2B5EF4-FFF2-40B4-BE49-F238E27FC236}">
                <a16:creationId xmlns:a16="http://schemas.microsoft.com/office/drawing/2014/main" id="{2E6110E6-B63E-4994-AD15-4D20C87791EB}"/>
              </a:ext>
            </a:extLst>
          </p:cNvPr>
          <p:cNvGrpSpPr/>
          <p:nvPr/>
        </p:nvGrpSpPr>
        <p:grpSpPr>
          <a:xfrm>
            <a:off x="-1970331" y="-7270"/>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36" name="Straight Connector 35">
            <a:extLst>
              <a:ext uri="{FF2B5EF4-FFF2-40B4-BE49-F238E27FC236}">
                <a16:creationId xmlns:a16="http://schemas.microsoft.com/office/drawing/2014/main" id="{5AD95D71-92C3-B1E8-5AC8-57AB8441DE5E}"/>
              </a:ext>
            </a:extLst>
          </p:cNvPr>
          <p:cNvCxnSpPr/>
          <p:nvPr/>
        </p:nvCxnSpPr>
        <p:spPr>
          <a:xfrm>
            <a:off x="2073319" y="174038"/>
            <a:ext cx="0" cy="576000"/>
          </a:xfrm>
          <a:prstGeom prst="line">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93A3339-D987-8A59-88A6-3FB9BC7A6B99}"/>
              </a:ext>
            </a:extLst>
          </p:cNvPr>
          <p:cNvSpPr txBox="1"/>
          <p:nvPr/>
        </p:nvSpPr>
        <p:spPr>
          <a:xfrm>
            <a:off x="2200254" y="196546"/>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Summary</a:t>
            </a:r>
          </a:p>
        </p:txBody>
      </p:sp>
      <p:sp>
        <p:nvSpPr>
          <p:cNvPr id="39" name="TextBox 38">
            <a:extLst>
              <a:ext uri="{FF2B5EF4-FFF2-40B4-BE49-F238E27FC236}">
                <a16:creationId xmlns:a16="http://schemas.microsoft.com/office/drawing/2014/main" id="{03801A39-0D67-033F-FBF1-F848CF78CF4C}"/>
              </a:ext>
            </a:extLst>
          </p:cNvPr>
          <p:cNvSpPr txBox="1"/>
          <p:nvPr/>
        </p:nvSpPr>
        <p:spPr>
          <a:xfrm>
            <a:off x="2468802" y="3877540"/>
            <a:ext cx="6855091" cy="2585323"/>
          </a:xfrm>
          <a:prstGeom prst="rect">
            <a:avLst/>
          </a:prstGeom>
          <a:noFill/>
        </p:spPr>
        <p:txBody>
          <a:bodyPr wrap="square">
            <a:spAutoFit/>
          </a:bodyPr>
          <a:lstStyle/>
          <a:p>
            <a:pPr algn="ctr"/>
            <a:r>
              <a:rPr lang="en-US" dirty="0">
                <a:latin typeface="Amasis MT Pro" panose="02040504050005020304" pitchFamily="18" charset="0"/>
              </a:rPr>
              <a:t>To summarize, nanotechnology is a field of science and engineering that focuses on manipulating atoms and molecules at the nanoscale to design, produce, and use structures, devices, and systems. While there have always been natural examples of structures with nanoscale dimensions, intentional manipulation of nanoscale structures has become possible only in recent years. Nanotechnology offers the potential for significant advancements in various industries by harnessing the unique properties and behavior of materials at the nanoscale.</a:t>
            </a:r>
            <a:endParaRPr lang="en-PH" dirty="0">
              <a:latin typeface="Amasis MT Pro" panose="02040504050005020304" pitchFamily="18" charset="0"/>
            </a:endParaRPr>
          </a:p>
        </p:txBody>
      </p:sp>
      <p:pic>
        <p:nvPicPr>
          <p:cNvPr id="40" name="Picture 2" descr="Nanotechnology Applications, examples and advantages - Iberdrola">
            <a:extLst>
              <a:ext uri="{FF2B5EF4-FFF2-40B4-BE49-F238E27FC236}">
                <a16:creationId xmlns:a16="http://schemas.microsoft.com/office/drawing/2014/main" id="{633EF8F5-9AE9-03F9-8DF3-D8D9A3B1BA7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94544" y="769883"/>
            <a:ext cx="2912362" cy="21927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07DB41E9-BDD1-E664-C781-D2CE42BD9D2E}"/>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345503" y="6856736"/>
            <a:ext cx="3698477" cy="3236894"/>
          </a:xfrm>
          <a:prstGeom prst="rect">
            <a:avLst/>
          </a:prstGeom>
        </p:spPr>
      </p:pic>
    </p:spTree>
    <p:extLst>
      <p:ext uri="{BB962C8B-B14F-4D97-AF65-F5344CB8AC3E}">
        <p14:creationId xmlns:p14="http://schemas.microsoft.com/office/powerpoint/2010/main" val="735791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par>
                                <p:cTn id="8" presetID="6" presetClass="entr" presetSubtype="16" fill="hold" nodeType="withEffect">
                                  <p:stCondLst>
                                    <p:cond delay="750"/>
                                  </p:stCondLst>
                                  <p:childTnLst>
                                    <p:set>
                                      <p:cBhvr>
                                        <p:cTn id="9" dur="1" fill="hold">
                                          <p:stCondLst>
                                            <p:cond delay="0"/>
                                          </p:stCondLst>
                                        </p:cTn>
                                        <p:tgtEl>
                                          <p:spTgt spid="40"/>
                                        </p:tgtEl>
                                        <p:attrNameLst>
                                          <p:attrName>style.visibility</p:attrName>
                                        </p:attrNameLst>
                                      </p:cBhvr>
                                      <p:to>
                                        <p:strVal val="visible"/>
                                      </p:to>
                                    </p:set>
                                    <p:animEffect transition="in" filter="circle(in)">
                                      <p:cBhvr>
                                        <p:cTn id="10" dur="1000"/>
                                        <p:tgtEl>
                                          <p:spTgt spid="40"/>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750"/>
                                        <p:tgtEl>
                                          <p:spTgt spid="37"/>
                                        </p:tgtEl>
                                      </p:cBhvr>
                                    </p:animEffec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61474" y="-2174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nvGraphicFramePr>
            <p:xfrm>
              <a:off x="4042507" y="3161339"/>
              <a:ext cx="2758232" cy="2117176"/>
            </p:xfrm>
            <a:graphic>
              <a:graphicData uri="http://schemas.microsoft.com/office/drawing/2017/model3d">
                <am3d:model3d r:embed="rId3">
                  <am3d:spPr>
                    <a:xfrm>
                      <a:off x="0" y="0"/>
                      <a:ext cx="2758232" cy="2117176"/>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7" y="3161339"/>
                <a:ext cx="2758232" cy="2117176"/>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13614547" y="14672"/>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9" name="Straight Connector 18">
            <a:extLst>
              <a:ext uri="{FF2B5EF4-FFF2-40B4-BE49-F238E27FC236}">
                <a16:creationId xmlns:a16="http://schemas.microsoft.com/office/drawing/2014/main" id="{87859092-8DA5-0771-DF3C-CB5F95CC82DF}"/>
              </a:ext>
            </a:extLst>
          </p:cNvPr>
          <p:cNvCxnSpPr/>
          <p:nvPr/>
        </p:nvCxnSpPr>
        <p:spPr>
          <a:xfrm>
            <a:off x="6102881" y="6906181"/>
            <a:ext cx="0" cy="4714357"/>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5D3708A-2485-858B-F71B-441CAC9A7682}"/>
              </a:ext>
            </a:extLst>
          </p:cNvPr>
          <p:cNvSpPr txBox="1"/>
          <p:nvPr/>
        </p:nvSpPr>
        <p:spPr>
          <a:xfrm>
            <a:off x="-5522419" y="2468408"/>
            <a:ext cx="3565789" cy="707886"/>
          </a:xfrm>
          <a:prstGeom prst="rect">
            <a:avLst/>
          </a:prstGeom>
          <a:noFill/>
        </p:spPr>
        <p:txBody>
          <a:bodyPr wrap="square">
            <a:spAutoFit/>
          </a:bodyPr>
          <a:lstStyle/>
          <a:p>
            <a:pPr algn="ctr"/>
            <a:r>
              <a:rPr lang="en-US" sz="4000" b="1" i="1" dirty="0">
                <a:latin typeface="Amasis MT Pro" panose="02040504050005020304" pitchFamily="18" charset="0"/>
              </a:rPr>
              <a:t>PROS</a:t>
            </a:r>
            <a:endParaRPr lang="en-PH" sz="4000" b="1" i="1" dirty="0">
              <a:latin typeface="Amasis MT Pro" panose="02040504050005020304" pitchFamily="18" charset="0"/>
            </a:endParaRPr>
          </a:p>
        </p:txBody>
      </p:sp>
      <p:sp>
        <p:nvSpPr>
          <p:cNvPr id="23" name="TextBox 22">
            <a:extLst>
              <a:ext uri="{FF2B5EF4-FFF2-40B4-BE49-F238E27FC236}">
                <a16:creationId xmlns:a16="http://schemas.microsoft.com/office/drawing/2014/main" id="{CBDB9DDE-6C3F-ADEF-2D88-5929A2BF5F13}"/>
              </a:ext>
            </a:extLst>
          </p:cNvPr>
          <p:cNvSpPr txBox="1"/>
          <p:nvPr/>
        </p:nvSpPr>
        <p:spPr>
          <a:xfrm>
            <a:off x="-5456227" y="3587319"/>
            <a:ext cx="3858939" cy="1938992"/>
          </a:xfrm>
          <a:prstGeom prst="rect">
            <a:avLst/>
          </a:prstGeom>
          <a:noFill/>
        </p:spPr>
        <p:txBody>
          <a:bodyPr wrap="square">
            <a:spAutoFit/>
          </a:bodyPr>
          <a:lstStyle/>
          <a:p>
            <a:pPr marL="342900" indent="-342900">
              <a:buFont typeface="+mj-lt"/>
              <a:buAutoNum type="arabicPeriod"/>
            </a:pPr>
            <a:r>
              <a:rPr lang="en-PH" sz="2000" dirty="0">
                <a:latin typeface="Amasis MT Pro" panose="02040504050005020304" pitchFamily="18" charset="0"/>
              </a:rPr>
              <a:t>Increased strength and durability</a:t>
            </a:r>
          </a:p>
          <a:p>
            <a:pPr marL="342900" indent="-342900" algn="just">
              <a:buFont typeface="+mj-lt"/>
              <a:buAutoNum type="arabicPeriod"/>
            </a:pPr>
            <a:r>
              <a:rPr lang="en-PH" sz="2000" dirty="0">
                <a:latin typeface="Amasis MT Pro" panose="02040504050005020304" pitchFamily="18" charset="0"/>
              </a:rPr>
              <a:t>Enhanced Performance</a:t>
            </a:r>
          </a:p>
          <a:p>
            <a:pPr marL="342900" indent="-342900" algn="just">
              <a:buFont typeface="+mj-lt"/>
              <a:buAutoNum type="arabicPeriod"/>
            </a:pPr>
            <a:r>
              <a:rPr lang="en-PH" sz="2000" dirty="0">
                <a:latin typeface="Amasis MT Pro" panose="02040504050005020304" pitchFamily="18" charset="0"/>
              </a:rPr>
              <a:t>Medical Advancements</a:t>
            </a:r>
          </a:p>
          <a:p>
            <a:pPr marL="342900" indent="-342900" algn="just">
              <a:buFont typeface="+mj-lt"/>
              <a:buAutoNum type="arabicPeriod"/>
            </a:pPr>
            <a:r>
              <a:rPr lang="en-PH" sz="2000" dirty="0">
                <a:latin typeface="Amasis MT Pro" panose="02040504050005020304" pitchFamily="18" charset="0"/>
              </a:rPr>
              <a:t>Improved energy efficiency</a:t>
            </a:r>
          </a:p>
          <a:p>
            <a:pPr marL="342900" indent="-342900" algn="just">
              <a:buFont typeface="+mj-lt"/>
              <a:buAutoNum type="arabicPeriod"/>
            </a:pPr>
            <a:r>
              <a:rPr lang="en-PH" sz="2000" dirty="0">
                <a:latin typeface="Amasis MT Pro" panose="02040504050005020304" pitchFamily="18" charset="0"/>
              </a:rPr>
              <a:t>Environmental Applications</a:t>
            </a:r>
          </a:p>
        </p:txBody>
      </p:sp>
      <p:cxnSp>
        <p:nvCxnSpPr>
          <p:cNvPr id="6" name="Straight Connector 5">
            <a:extLst>
              <a:ext uri="{FF2B5EF4-FFF2-40B4-BE49-F238E27FC236}">
                <a16:creationId xmlns:a16="http://schemas.microsoft.com/office/drawing/2014/main" id="{D477C930-473C-619F-21BC-DF16E2614A08}"/>
              </a:ext>
            </a:extLst>
          </p:cNvPr>
          <p:cNvCxnSpPr>
            <a:cxnSpLocks/>
          </p:cNvCxnSpPr>
          <p:nvPr/>
        </p:nvCxnSpPr>
        <p:spPr>
          <a:xfrm flipV="1">
            <a:off x="6704986" y="3058827"/>
            <a:ext cx="1645920" cy="0"/>
          </a:xfrm>
          <a:prstGeom prst="line">
            <a:avLst/>
          </a:prstGeom>
          <a:ln>
            <a:solidFill>
              <a:srgbClr val="EF904F"/>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D4CCC5-E613-97AE-4652-0FA78470AB45}"/>
              </a:ext>
            </a:extLst>
          </p:cNvPr>
          <p:cNvCxnSpPr>
            <a:cxnSpLocks/>
          </p:cNvCxnSpPr>
          <p:nvPr/>
        </p:nvCxnSpPr>
        <p:spPr>
          <a:xfrm flipV="1">
            <a:off x="5109318" y="30680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70D530F-E0BC-F319-3026-3D23F077E32B}"/>
              </a:ext>
            </a:extLst>
          </p:cNvPr>
          <p:cNvCxnSpPr>
            <a:cxnSpLocks/>
          </p:cNvCxnSpPr>
          <p:nvPr/>
        </p:nvCxnSpPr>
        <p:spPr>
          <a:xfrm flipV="1">
            <a:off x="3548377" y="30759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40AA768-2837-C410-7A83-07F8D2F48258}"/>
              </a:ext>
            </a:extLst>
          </p:cNvPr>
          <p:cNvSpPr/>
          <p:nvPr/>
        </p:nvSpPr>
        <p:spPr>
          <a:xfrm>
            <a:off x="3506283" y="29741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 name="Graphic 19" descr="Direction">
            <a:extLst>
              <a:ext uri="{FF2B5EF4-FFF2-40B4-BE49-F238E27FC236}">
                <a16:creationId xmlns:a16="http://schemas.microsoft.com/office/drawing/2014/main" id="{9675DBA9-CD12-416C-C26E-5DEB5B4C1FE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083162" y="1750348"/>
            <a:ext cx="1100908" cy="1100908"/>
          </a:xfrm>
          <a:prstGeom prst="rect">
            <a:avLst/>
          </a:prstGeom>
        </p:spPr>
      </p:pic>
      <p:sp>
        <p:nvSpPr>
          <p:cNvPr id="25" name="Oval 24">
            <a:extLst>
              <a:ext uri="{FF2B5EF4-FFF2-40B4-BE49-F238E27FC236}">
                <a16:creationId xmlns:a16="http://schemas.microsoft.com/office/drawing/2014/main" id="{3ADA3F92-7EF8-8376-F5D6-17C3DD28D687}"/>
              </a:ext>
            </a:extLst>
          </p:cNvPr>
          <p:cNvSpPr/>
          <p:nvPr/>
        </p:nvSpPr>
        <p:spPr>
          <a:xfrm>
            <a:off x="5029456" y="29844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6" name="Graphic 25" descr="Direction">
            <a:extLst>
              <a:ext uri="{FF2B5EF4-FFF2-40B4-BE49-F238E27FC236}">
                <a16:creationId xmlns:a16="http://schemas.microsoft.com/office/drawing/2014/main" id="{0719BE3B-989D-7A17-8522-3F372716C40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4594566" y="1753580"/>
            <a:ext cx="1100908" cy="1100908"/>
          </a:xfrm>
          <a:prstGeom prst="rect">
            <a:avLst/>
          </a:prstGeom>
        </p:spPr>
      </p:pic>
      <p:sp>
        <p:nvSpPr>
          <p:cNvPr id="27" name="Oval 26">
            <a:extLst>
              <a:ext uri="{FF2B5EF4-FFF2-40B4-BE49-F238E27FC236}">
                <a16:creationId xmlns:a16="http://schemas.microsoft.com/office/drawing/2014/main" id="{F663B9D1-B158-39DE-48EA-D5CC4B23E146}"/>
              </a:ext>
            </a:extLst>
          </p:cNvPr>
          <p:cNvSpPr/>
          <p:nvPr/>
        </p:nvSpPr>
        <p:spPr>
          <a:xfrm>
            <a:off x="6543966" y="29616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8" name="Graphic 27" descr="Direction">
            <a:extLst>
              <a:ext uri="{FF2B5EF4-FFF2-40B4-BE49-F238E27FC236}">
                <a16:creationId xmlns:a16="http://schemas.microsoft.com/office/drawing/2014/main" id="{DDDBEAE2-3FCD-F569-C62D-D02B77221C6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097458" y="1753224"/>
            <a:ext cx="1100908" cy="1100908"/>
          </a:xfrm>
          <a:prstGeom prst="rect">
            <a:avLst/>
          </a:prstGeom>
        </p:spPr>
      </p:pic>
      <p:cxnSp>
        <p:nvCxnSpPr>
          <p:cNvPr id="29" name="Straight Connector 28">
            <a:extLst>
              <a:ext uri="{FF2B5EF4-FFF2-40B4-BE49-F238E27FC236}">
                <a16:creationId xmlns:a16="http://schemas.microsoft.com/office/drawing/2014/main" id="{DAD57E8B-C893-3A2F-594C-E93BFF5989A3}"/>
              </a:ext>
            </a:extLst>
          </p:cNvPr>
          <p:cNvCxnSpPr>
            <a:cxnSpLocks/>
          </p:cNvCxnSpPr>
          <p:nvPr/>
        </p:nvCxnSpPr>
        <p:spPr>
          <a:xfrm flipV="1">
            <a:off x="5110018" y="49812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1BD93E-2341-E9D8-779F-3D2B8FD5C5BD}"/>
              </a:ext>
            </a:extLst>
          </p:cNvPr>
          <p:cNvCxnSpPr>
            <a:cxnSpLocks/>
          </p:cNvCxnSpPr>
          <p:nvPr/>
        </p:nvCxnSpPr>
        <p:spPr>
          <a:xfrm flipV="1">
            <a:off x="3549077" y="49891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B42AA5A-8F2C-0AED-8E38-DC966D917C0A}"/>
              </a:ext>
            </a:extLst>
          </p:cNvPr>
          <p:cNvSpPr/>
          <p:nvPr/>
        </p:nvSpPr>
        <p:spPr>
          <a:xfrm>
            <a:off x="3506983" y="48873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4" name="Graphic 223" descr="Direction">
            <a:extLst>
              <a:ext uri="{FF2B5EF4-FFF2-40B4-BE49-F238E27FC236}">
                <a16:creationId xmlns:a16="http://schemas.microsoft.com/office/drawing/2014/main" id="{0E4E3527-B9C7-2378-05C2-C0B9C91DA16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083862" y="3663549"/>
            <a:ext cx="1100908" cy="1100908"/>
          </a:xfrm>
          <a:prstGeom prst="rect">
            <a:avLst/>
          </a:prstGeom>
        </p:spPr>
      </p:pic>
      <p:cxnSp>
        <p:nvCxnSpPr>
          <p:cNvPr id="225" name="Straight Connector 224">
            <a:extLst>
              <a:ext uri="{FF2B5EF4-FFF2-40B4-BE49-F238E27FC236}">
                <a16:creationId xmlns:a16="http://schemas.microsoft.com/office/drawing/2014/main" id="{E7047285-3CEF-64AB-301A-81818E811559}"/>
              </a:ext>
            </a:extLst>
          </p:cNvPr>
          <p:cNvCxnSpPr>
            <a:cxnSpLocks/>
          </p:cNvCxnSpPr>
          <p:nvPr/>
        </p:nvCxnSpPr>
        <p:spPr>
          <a:xfrm flipV="1">
            <a:off x="6682532" y="4975171"/>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0F2A19C0-A5CA-6579-E7F6-5A02E250924D}"/>
              </a:ext>
            </a:extLst>
          </p:cNvPr>
          <p:cNvSpPr txBox="1"/>
          <p:nvPr/>
        </p:nvSpPr>
        <p:spPr>
          <a:xfrm>
            <a:off x="7348217" y="5262684"/>
            <a:ext cx="1828852" cy="600164"/>
          </a:xfrm>
          <a:prstGeom prst="rect">
            <a:avLst/>
          </a:prstGeom>
          <a:noFill/>
        </p:spPr>
        <p:txBody>
          <a:bodyPr wrap="square" rtlCol="0">
            <a:spAutoFit/>
          </a:bodyPr>
          <a:lstStyle/>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PROS</a:t>
            </a:r>
          </a:p>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AND </a:t>
            </a:r>
          </a:p>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CONS</a:t>
            </a:r>
            <a:endParaRPr lang="en-PH"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27" name="Oval 226">
            <a:extLst>
              <a:ext uri="{FF2B5EF4-FFF2-40B4-BE49-F238E27FC236}">
                <a16:creationId xmlns:a16="http://schemas.microsoft.com/office/drawing/2014/main" id="{AB73DACB-6CA5-EB0B-C9A3-062E06F5774A}"/>
              </a:ext>
            </a:extLst>
          </p:cNvPr>
          <p:cNvSpPr/>
          <p:nvPr/>
        </p:nvSpPr>
        <p:spPr>
          <a:xfrm>
            <a:off x="8132882" y="4878024"/>
            <a:ext cx="233835" cy="2199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8" name="Graphic 227" descr="Direction">
            <a:extLst>
              <a:ext uri="{FF2B5EF4-FFF2-40B4-BE49-F238E27FC236}">
                <a16:creationId xmlns:a16="http://schemas.microsoft.com/office/drawing/2014/main" id="{69380F44-784B-2378-A143-2ECA0B7D442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7686374" y="3669568"/>
            <a:ext cx="1100908" cy="1100908"/>
          </a:xfrm>
          <a:prstGeom prst="rect">
            <a:avLst/>
          </a:prstGeom>
        </p:spPr>
      </p:pic>
      <p:sp>
        <p:nvSpPr>
          <p:cNvPr id="229" name="Oval 228">
            <a:extLst>
              <a:ext uri="{FF2B5EF4-FFF2-40B4-BE49-F238E27FC236}">
                <a16:creationId xmlns:a16="http://schemas.microsoft.com/office/drawing/2014/main" id="{113D8108-3C27-97E0-208B-1D6FB24860F1}"/>
              </a:ext>
            </a:extLst>
          </p:cNvPr>
          <p:cNvSpPr/>
          <p:nvPr/>
        </p:nvSpPr>
        <p:spPr>
          <a:xfrm>
            <a:off x="5030156" y="48976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30" name="Graphic 229" descr="Direction">
            <a:extLst>
              <a:ext uri="{FF2B5EF4-FFF2-40B4-BE49-F238E27FC236}">
                <a16:creationId xmlns:a16="http://schemas.microsoft.com/office/drawing/2014/main" id="{AE131F2D-E309-34E7-A401-CA49CFDC794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4595266" y="3666781"/>
            <a:ext cx="1100908" cy="1100908"/>
          </a:xfrm>
          <a:prstGeom prst="rect">
            <a:avLst/>
          </a:prstGeom>
        </p:spPr>
      </p:pic>
      <p:sp>
        <p:nvSpPr>
          <p:cNvPr id="231" name="Oval 230">
            <a:extLst>
              <a:ext uri="{FF2B5EF4-FFF2-40B4-BE49-F238E27FC236}">
                <a16:creationId xmlns:a16="http://schemas.microsoft.com/office/drawing/2014/main" id="{6E30BF52-3369-895C-7BE0-81AD0971451C}"/>
              </a:ext>
            </a:extLst>
          </p:cNvPr>
          <p:cNvSpPr/>
          <p:nvPr/>
        </p:nvSpPr>
        <p:spPr>
          <a:xfrm>
            <a:off x="6544666" y="48748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2" name="Graphic 231" descr="Direction">
            <a:extLst>
              <a:ext uri="{FF2B5EF4-FFF2-40B4-BE49-F238E27FC236}">
                <a16:creationId xmlns:a16="http://schemas.microsoft.com/office/drawing/2014/main" id="{1869A78D-D6FD-94FA-8AA8-12231D67573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3405576" flipH="1">
            <a:off x="6098158" y="3666425"/>
            <a:ext cx="1100908" cy="1100908"/>
          </a:xfrm>
          <a:prstGeom prst="rect">
            <a:avLst/>
          </a:prstGeom>
        </p:spPr>
      </p:pic>
      <p:sp>
        <p:nvSpPr>
          <p:cNvPr id="233" name="TextBox 232">
            <a:extLst>
              <a:ext uri="{FF2B5EF4-FFF2-40B4-BE49-F238E27FC236}">
                <a16:creationId xmlns:a16="http://schemas.microsoft.com/office/drawing/2014/main" id="{4FDC1DD7-A656-3D73-D9E1-F70E8473CFF3}"/>
              </a:ext>
            </a:extLst>
          </p:cNvPr>
          <p:cNvSpPr txBox="1"/>
          <p:nvPr/>
        </p:nvSpPr>
        <p:spPr>
          <a:xfrm>
            <a:off x="4511975" y="33292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49" name="TextBox 248">
            <a:extLst>
              <a:ext uri="{FF2B5EF4-FFF2-40B4-BE49-F238E27FC236}">
                <a16:creationId xmlns:a16="http://schemas.microsoft.com/office/drawing/2014/main" id="{05887123-87A5-6708-1088-C3FFCD4C7ABE}"/>
              </a:ext>
            </a:extLst>
          </p:cNvPr>
          <p:cNvSpPr txBox="1"/>
          <p:nvPr/>
        </p:nvSpPr>
        <p:spPr>
          <a:xfrm>
            <a:off x="2716249" y="33404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1" name="TextBox 250">
            <a:extLst>
              <a:ext uri="{FF2B5EF4-FFF2-40B4-BE49-F238E27FC236}">
                <a16:creationId xmlns:a16="http://schemas.microsoft.com/office/drawing/2014/main" id="{2DABD9BE-DEDB-ADDA-606A-1A31A71748CE}"/>
              </a:ext>
            </a:extLst>
          </p:cNvPr>
          <p:cNvSpPr txBox="1"/>
          <p:nvPr/>
        </p:nvSpPr>
        <p:spPr>
          <a:xfrm>
            <a:off x="5891735" y="32740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2" name="TextBox 251">
            <a:extLst>
              <a:ext uri="{FF2B5EF4-FFF2-40B4-BE49-F238E27FC236}">
                <a16:creationId xmlns:a16="http://schemas.microsoft.com/office/drawing/2014/main" id="{FBE26837-D718-35AE-96B2-F63257556EAA}"/>
              </a:ext>
            </a:extLst>
          </p:cNvPr>
          <p:cNvSpPr txBox="1"/>
          <p:nvPr/>
        </p:nvSpPr>
        <p:spPr>
          <a:xfrm>
            <a:off x="3044398" y="5205818"/>
            <a:ext cx="1286745" cy="600164"/>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4" name="TextBox 253">
            <a:extLst>
              <a:ext uri="{FF2B5EF4-FFF2-40B4-BE49-F238E27FC236}">
                <a16:creationId xmlns:a16="http://schemas.microsoft.com/office/drawing/2014/main" id="{6057121E-2887-C8E0-430B-8670A33FB9C6}"/>
              </a:ext>
            </a:extLst>
          </p:cNvPr>
          <p:cNvSpPr txBox="1"/>
          <p:nvPr/>
        </p:nvSpPr>
        <p:spPr>
          <a:xfrm>
            <a:off x="7403941" y="3346000"/>
            <a:ext cx="1828852" cy="430887"/>
          </a:xfrm>
          <a:prstGeom prst="rect">
            <a:avLst/>
          </a:prstGeom>
          <a:noFill/>
        </p:spPr>
        <p:txBody>
          <a:bodyPr wrap="square" rtlCol="0">
            <a:spAutoFit/>
          </a:bodyPr>
          <a:lstStyle/>
          <a:p>
            <a:pPr algn="ctr"/>
            <a:r>
              <a:rPr lang="en-US" sz="1100" dirty="0">
                <a:ln w="0"/>
                <a:solidFill>
                  <a:srgbClr val="EF904F"/>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EF904F"/>
              </a:solidFill>
              <a:effectLst>
                <a:outerShdw blurRad="38100" dist="25400" dir="5400000" algn="ctr" rotWithShape="0">
                  <a:srgbClr val="6E747A">
                    <a:alpha val="43000"/>
                  </a:srgbClr>
                </a:outerShdw>
              </a:effectLst>
              <a:latin typeface="Castellar" panose="020A0402060406010301" pitchFamily="18" charset="0"/>
            </a:endParaRPr>
          </a:p>
        </p:txBody>
      </p:sp>
      <p:sp>
        <p:nvSpPr>
          <p:cNvPr id="32" name="TextBox 31">
            <a:extLst>
              <a:ext uri="{FF2B5EF4-FFF2-40B4-BE49-F238E27FC236}">
                <a16:creationId xmlns:a16="http://schemas.microsoft.com/office/drawing/2014/main" id="{B6065A7B-CD18-88E6-C514-45E683019B1E}"/>
              </a:ext>
            </a:extLst>
          </p:cNvPr>
          <p:cNvSpPr txBox="1"/>
          <p:nvPr/>
        </p:nvSpPr>
        <p:spPr>
          <a:xfrm>
            <a:off x="4255700" y="5235022"/>
            <a:ext cx="1828852" cy="600164"/>
          </a:xfrm>
          <a:prstGeom prst="rect">
            <a:avLst/>
          </a:prstGeom>
          <a:noFill/>
        </p:spPr>
        <p:txBody>
          <a:bodyPr wrap="square" rtlCol="0">
            <a:spAutoFit/>
          </a:bodyPr>
          <a:lstStyle/>
          <a:p>
            <a:pPr algn="ctr"/>
            <a:r>
              <a:rPr lang="en-US" sz="1100" dirty="0">
                <a:ln w="0"/>
                <a:solidFill>
                  <a:schemeClr val="accent5">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5">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33" name="Oval 32">
            <a:extLst>
              <a:ext uri="{FF2B5EF4-FFF2-40B4-BE49-F238E27FC236}">
                <a16:creationId xmlns:a16="http://schemas.microsoft.com/office/drawing/2014/main" id="{FA73734B-1E9F-0296-56A2-478FC4C94F92}"/>
              </a:ext>
            </a:extLst>
          </p:cNvPr>
          <p:cNvSpPr/>
          <p:nvPr/>
        </p:nvSpPr>
        <p:spPr>
          <a:xfrm>
            <a:off x="8155336" y="2961680"/>
            <a:ext cx="233835" cy="219968"/>
          </a:xfrm>
          <a:prstGeom prst="ellipse">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4" name="Graphic 33" descr="Direction">
            <a:extLst>
              <a:ext uri="{FF2B5EF4-FFF2-40B4-BE49-F238E27FC236}">
                <a16:creationId xmlns:a16="http://schemas.microsoft.com/office/drawing/2014/main" id="{CEBEC15E-564D-9E7A-C683-ABBF1429A79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13405576" flipH="1">
            <a:off x="7708828" y="1753224"/>
            <a:ext cx="1100908" cy="1100908"/>
          </a:xfrm>
          <a:prstGeom prst="rect">
            <a:avLst/>
          </a:prstGeom>
        </p:spPr>
      </p:pic>
      <p:sp>
        <p:nvSpPr>
          <p:cNvPr id="35" name="TextBox 34">
            <a:extLst>
              <a:ext uri="{FF2B5EF4-FFF2-40B4-BE49-F238E27FC236}">
                <a16:creationId xmlns:a16="http://schemas.microsoft.com/office/drawing/2014/main" id="{2F758DD6-73B5-42F0-6BF8-5838768528D5}"/>
              </a:ext>
            </a:extLst>
          </p:cNvPr>
          <p:cNvSpPr txBox="1"/>
          <p:nvPr/>
        </p:nvSpPr>
        <p:spPr>
          <a:xfrm>
            <a:off x="5793443" y="5251803"/>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Status of Nanotechnology in the Philippines</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grpSp>
        <p:nvGrpSpPr>
          <p:cNvPr id="82" name="Group 81">
            <a:extLst>
              <a:ext uri="{FF2B5EF4-FFF2-40B4-BE49-F238E27FC236}">
                <a16:creationId xmlns:a16="http://schemas.microsoft.com/office/drawing/2014/main" id="{2E6110E6-B63E-4994-AD15-4D20C87791EB}"/>
              </a:ext>
            </a:extLst>
          </p:cNvPr>
          <p:cNvGrpSpPr/>
          <p:nvPr/>
        </p:nvGrpSpPr>
        <p:grpSpPr>
          <a:xfrm>
            <a:off x="-1970331" y="-7270"/>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cxnSp>
        <p:nvCxnSpPr>
          <p:cNvPr id="36" name="Straight Connector 35">
            <a:extLst>
              <a:ext uri="{FF2B5EF4-FFF2-40B4-BE49-F238E27FC236}">
                <a16:creationId xmlns:a16="http://schemas.microsoft.com/office/drawing/2014/main" id="{5AD95D71-92C3-B1E8-5AC8-57AB8441DE5E}"/>
              </a:ext>
            </a:extLst>
          </p:cNvPr>
          <p:cNvCxnSpPr/>
          <p:nvPr/>
        </p:nvCxnSpPr>
        <p:spPr>
          <a:xfrm>
            <a:off x="2073319" y="174038"/>
            <a:ext cx="0" cy="576000"/>
          </a:xfrm>
          <a:prstGeom prst="line">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93A3339-D987-8A59-88A6-3FB9BC7A6B99}"/>
              </a:ext>
            </a:extLst>
          </p:cNvPr>
          <p:cNvSpPr txBox="1"/>
          <p:nvPr/>
        </p:nvSpPr>
        <p:spPr>
          <a:xfrm>
            <a:off x="2200254" y="196546"/>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Summary</a:t>
            </a:r>
          </a:p>
        </p:txBody>
      </p:sp>
      <p:pic>
        <p:nvPicPr>
          <p:cNvPr id="38" name="Picture 37">
            <a:extLst>
              <a:ext uri="{FF2B5EF4-FFF2-40B4-BE49-F238E27FC236}">
                <a16:creationId xmlns:a16="http://schemas.microsoft.com/office/drawing/2014/main" id="{29393257-DAD4-5029-C036-7D00C56D9D0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802243" y="4022518"/>
            <a:ext cx="3698477" cy="3236894"/>
          </a:xfrm>
          <a:prstGeom prst="rect">
            <a:avLst/>
          </a:prstGeom>
        </p:spPr>
      </p:pic>
      <p:sp>
        <p:nvSpPr>
          <p:cNvPr id="39" name="TextBox 38">
            <a:extLst>
              <a:ext uri="{FF2B5EF4-FFF2-40B4-BE49-F238E27FC236}">
                <a16:creationId xmlns:a16="http://schemas.microsoft.com/office/drawing/2014/main" id="{03801A39-0D67-033F-FBF1-F848CF78CF4C}"/>
              </a:ext>
            </a:extLst>
          </p:cNvPr>
          <p:cNvSpPr txBox="1"/>
          <p:nvPr/>
        </p:nvSpPr>
        <p:spPr>
          <a:xfrm>
            <a:off x="2381550" y="956110"/>
            <a:ext cx="6855091" cy="2585323"/>
          </a:xfrm>
          <a:prstGeom prst="rect">
            <a:avLst/>
          </a:prstGeom>
          <a:noFill/>
        </p:spPr>
        <p:txBody>
          <a:bodyPr wrap="square">
            <a:spAutoFit/>
          </a:bodyPr>
          <a:lstStyle/>
          <a:p>
            <a:pPr algn="just"/>
            <a:r>
              <a:rPr lang="en-US" dirty="0">
                <a:latin typeface="Amasis MT Pro" panose="02040504050005020304" pitchFamily="18" charset="0"/>
              </a:rPr>
              <a:t>To summarize, nanotechnology is a field of science and engineering that focuses on manipulating atoms and molecules at the nanoscale to design, produce, and use structures, devices, and systems. While there have always been natural examples of structures with nanoscale dimensions, intentional manipulation of nanoscale structures has become possible only in recent years. Nanotechnology offers the potential for significant advancements in various industries by harnessing the unique properties and behavior of materials at the nanoscale.</a:t>
            </a:r>
            <a:endParaRPr lang="en-PH" dirty="0">
              <a:latin typeface="Amasis MT Pro" panose="02040504050005020304" pitchFamily="18" charset="0"/>
            </a:endParaRPr>
          </a:p>
        </p:txBody>
      </p:sp>
      <p:pic>
        <p:nvPicPr>
          <p:cNvPr id="40" name="Picture 2" descr="Nanotechnology Applications, examples and advantages - Iberdrola">
            <a:extLst>
              <a:ext uri="{FF2B5EF4-FFF2-40B4-BE49-F238E27FC236}">
                <a16:creationId xmlns:a16="http://schemas.microsoft.com/office/drawing/2014/main" id="{633EF8F5-9AE9-03F9-8DF3-D8D9A3B1BA7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072862" y="3470756"/>
            <a:ext cx="2912362" cy="21927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E1E4B0D-B5D5-CAF9-D94D-3C07B182F577}"/>
              </a:ext>
            </a:extLst>
          </p:cNvPr>
          <p:cNvGrpSpPr/>
          <p:nvPr/>
        </p:nvGrpSpPr>
        <p:grpSpPr>
          <a:xfrm>
            <a:off x="-2309096" y="-7270"/>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4" name="Straight Connector 13">
            <a:extLst>
              <a:ext uri="{FF2B5EF4-FFF2-40B4-BE49-F238E27FC236}">
                <a16:creationId xmlns:a16="http://schemas.microsoft.com/office/drawing/2014/main" id="{1E150CE8-C41B-2CC0-08DA-7102DBD21AF0}"/>
              </a:ext>
            </a:extLst>
          </p:cNvPr>
          <p:cNvCxnSpPr/>
          <p:nvPr/>
        </p:nvCxnSpPr>
        <p:spPr>
          <a:xfrm>
            <a:off x="179185" y="145899"/>
            <a:ext cx="0" cy="576000"/>
          </a:xfrm>
          <a:prstGeom prst="line">
            <a:avLst/>
          </a:prstGeom>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3064C0EB-D2FB-8D7D-0308-E7A51100E5F3}"/>
              </a:ext>
            </a:extLst>
          </p:cNvPr>
          <p:cNvSpPr txBox="1"/>
          <p:nvPr/>
        </p:nvSpPr>
        <p:spPr>
          <a:xfrm>
            <a:off x="306120" y="168407"/>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Conclusion and Recommendation</a:t>
            </a:r>
          </a:p>
        </p:txBody>
      </p:sp>
      <p:sp>
        <p:nvSpPr>
          <p:cNvPr id="42" name="TextBox 41">
            <a:extLst>
              <a:ext uri="{FF2B5EF4-FFF2-40B4-BE49-F238E27FC236}">
                <a16:creationId xmlns:a16="http://schemas.microsoft.com/office/drawing/2014/main" id="{BB0A9478-FE1A-BE72-D631-532805474429}"/>
              </a:ext>
            </a:extLst>
          </p:cNvPr>
          <p:cNvSpPr txBox="1"/>
          <p:nvPr/>
        </p:nvSpPr>
        <p:spPr>
          <a:xfrm>
            <a:off x="2595150" y="1045431"/>
            <a:ext cx="6083890" cy="4708981"/>
          </a:xfrm>
          <a:prstGeom prst="rect">
            <a:avLst/>
          </a:prstGeom>
          <a:noFill/>
        </p:spPr>
        <p:txBody>
          <a:bodyPr wrap="square">
            <a:spAutoFit/>
          </a:bodyPr>
          <a:lstStyle/>
          <a:p>
            <a:pPr algn="ctr"/>
            <a:r>
              <a:rPr lang="en-US" sz="2000" dirty="0">
                <a:latin typeface="Amasis MT Pro" panose="02040504050005020304" pitchFamily="18" charset="0"/>
              </a:rPr>
              <a:t>In conclusion, nanotechnology offers significant potential for scientific advancements and innovation across various industries. However, it is crucial to proceed with caution, addressing safety concerns and ensuring ethical implementation. To maximize its benefits while minimizing risks, a collaborative and multidisciplinary approach involving scientists, engineers, policymakers, and the public is recommended. Transparent research, proactive risk assessment, and responsible regulation are key to harnessing nanotechnology's potential safely and ethically. Investment in education and training programs is also essential for preparing a skilled workforce capable of navigating the complexities of this emerging field.</a:t>
            </a:r>
            <a:endParaRPr lang="en-PH" sz="2000" dirty="0">
              <a:latin typeface="Amasis MT Pro" panose="02040504050005020304" pitchFamily="18" charset="0"/>
            </a:endParaRPr>
          </a:p>
        </p:txBody>
      </p:sp>
      <p:pic>
        <p:nvPicPr>
          <p:cNvPr id="43" name="Picture 42">
            <a:extLst>
              <a:ext uri="{FF2B5EF4-FFF2-40B4-BE49-F238E27FC236}">
                <a16:creationId xmlns:a16="http://schemas.microsoft.com/office/drawing/2014/main" id="{5473A66E-AE9F-9CAE-C9C3-D6724E12691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11666" y="4207823"/>
            <a:ext cx="3698477" cy="3060173"/>
          </a:xfrm>
          <a:prstGeom prst="rect">
            <a:avLst/>
          </a:prstGeom>
        </p:spPr>
      </p:pic>
      <p:sp>
        <p:nvSpPr>
          <p:cNvPr id="47" name="Rectangle 46">
            <a:extLst>
              <a:ext uri="{FF2B5EF4-FFF2-40B4-BE49-F238E27FC236}">
                <a16:creationId xmlns:a16="http://schemas.microsoft.com/office/drawing/2014/main" id="{F25FC1C4-EB6A-F7F8-4E5B-5750E0BB6F6E}"/>
              </a:ext>
            </a:extLst>
          </p:cNvPr>
          <p:cNvSpPr/>
          <p:nvPr/>
        </p:nvSpPr>
        <p:spPr>
          <a:xfrm>
            <a:off x="-14827557" y="1284"/>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8" name="Picture 47">
            <a:extLst>
              <a:ext uri="{FF2B5EF4-FFF2-40B4-BE49-F238E27FC236}">
                <a16:creationId xmlns:a16="http://schemas.microsoft.com/office/drawing/2014/main" id="{18F14023-26EA-3FDE-D9F0-E3F7FD99CAB8}"/>
              </a:ext>
            </a:extLst>
          </p:cNvPr>
          <p:cNvPicPr>
            <a:picLocks noChangeAspect="1"/>
          </p:cNvPicPr>
          <p:nvPr/>
        </p:nvPicPr>
        <p:blipFill>
          <a:blip r:embed="rId37"/>
          <a:stretch>
            <a:fillRect/>
          </a:stretch>
        </p:blipFill>
        <p:spPr>
          <a:xfrm>
            <a:off x="-7386370" y="494363"/>
            <a:ext cx="4012518" cy="2330033"/>
          </a:xfrm>
          <a:prstGeom prst="rect">
            <a:avLst/>
          </a:prstGeom>
        </p:spPr>
      </p:pic>
    </p:spTree>
    <p:extLst>
      <p:ext uri="{BB962C8B-B14F-4D97-AF65-F5344CB8AC3E}">
        <p14:creationId xmlns:p14="http://schemas.microsoft.com/office/powerpoint/2010/main" val="114472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par>
                                <p:cTn id="8" presetID="6" presetClass="entr" presetSubtype="16" fill="hold" nodeType="withEffect">
                                  <p:stCondLst>
                                    <p:cond delay="750"/>
                                  </p:stCondLst>
                                  <p:childTnLst>
                                    <p:set>
                                      <p:cBhvr>
                                        <p:cTn id="9" dur="1" fill="hold">
                                          <p:stCondLst>
                                            <p:cond delay="0"/>
                                          </p:stCondLst>
                                        </p:cTn>
                                        <p:tgtEl>
                                          <p:spTgt spid="40"/>
                                        </p:tgtEl>
                                        <p:attrNameLst>
                                          <p:attrName>style.visibility</p:attrName>
                                        </p:attrNameLst>
                                      </p:cBhvr>
                                      <p:to>
                                        <p:strVal val="visible"/>
                                      </p:to>
                                    </p:set>
                                    <p:animEffect transition="in" filter="circle(in)">
                                      <p:cBhvr>
                                        <p:cTn id="10" dur="1000"/>
                                        <p:tgtEl>
                                          <p:spTgt spid="40"/>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750"/>
                                        <p:tgtEl>
                                          <p:spTgt spid="37"/>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arn(inVertic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61474" y="-21740"/>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nvGraphicFramePr>
            <p:xfrm>
              <a:off x="4042507" y="3161339"/>
              <a:ext cx="2758232" cy="2117176"/>
            </p:xfrm>
            <a:graphic>
              <a:graphicData uri="http://schemas.microsoft.com/office/drawing/2017/model3d">
                <am3d:model3d r:embed="rId3">
                  <am3d:spPr>
                    <a:xfrm>
                      <a:off x="0" y="0"/>
                      <a:ext cx="2758232" cy="2117176"/>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7" y="3161339"/>
                <a:ext cx="2758232" cy="2117176"/>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grpSp>
        <p:nvGrpSpPr>
          <p:cNvPr id="78" name="Group 77">
            <a:extLst>
              <a:ext uri="{FF2B5EF4-FFF2-40B4-BE49-F238E27FC236}">
                <a16:creationId xmlns:a16="http://schemas.microsoft.com/office/drawing/2014/main" id="{70A01CA0-D570-4E70-9DAC-157B285ADEAC}"/>
              </a:ext>
            </a:extLst>
          </p:cNvPr>
          <p:cNvGrpSpPr/>
          <p:nvPr/>
        </p:nvGrpSpPr>
        <p:grpSpPr>
          <a:xfrm>
            <a:off x="-1588848" y="909"/>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062" name="TextBox 1061">
            <a:extLst>
              <a:ext uri="{FF2B5EF4-FFF2-40B4-BE49-F238E27FC236}">
                <a16:creationId xmlns:a16="http://schemas.microsoft.com/office/drawing/2014/main" id="{793BEA7A-8D00-D5AE-E08A-515AC6D561CA}"/>
              </a:ext>
            </a:extLst>
          </p:cNvPr>
          <p:cNvSpPr txBox="1"/>
          <p:nvPr/>
        </p:nvSpPr>
        <p:spPr>
          <a:xfrm>
            <a:off x="2890479" y="387721"/>
            <a:ext cx="6138965" cy="1323439"/>
          </a:xfrm>
          <a:prstGeom prst="rect">
            <a:avLst/>
          </a:prstGeom>
          <a:noFill/>
        </p:spPr>
        <p:txBody>
          <a:bodyPr wrap="square">
            <a:spAutoFit/>
          </a:bodyPr>
          <a:lstStyle/>
          <a:p>
            <a:pPr algn="ctr"/>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PRESENTATION OF</a:t>
            </a:r>
          </a:p>
          <a:p>
            <a:pPr algn="ctr"/>
            <a:r>
              <a:rPr lang="en-PH" sz="4000" b="1" dirty="0">
                <a:solidFill>
                  <a:schemeClr val="accent2">
                    <a:lumMod val="50000"/>
                  </a:schemeClr>
                </a:solidFill>
                <a:latin typeface="Georgia Pro Cond Semibold" panose="020B0604020202020204" pitchFamily="18" charset="0"/>
              </a:rPr>
              <a:t>NANOTECHNOLOGY</a:t>
            </a:r>
            <a:endParaRPr lang="en-PH" sz="4000" dirty="0">
              <a:solidFill>
                <a:schemeClr val="accent2">
                  <a:lumMod val="50000"/>
                </a:schemeClr>
              </a:solidFill>
              <a:latin typeface="Georgia Pro Cond Semibold" panose="020B0604020202020204" pitchFamily="18" charset="0"/>
            </a:endParaRPr>
          </a:p>
        </p:txBody>
      </p:sp>
      <p:sp>
        <p:nvSpPr>
          <p:cNvPr id="1063" name="Rectangle 1062">
            <a:extLst>
              <a:ext uri="{FF2B5EF4-FFF2-40B4-BE49-F238E27FC236}">
                <a16:creationId xmlns:a16="http://schemas.microsoft.com/office/drawing/2014/main" id="{421AACBF-9042-D94F-5A42-93CBCEA13436}"/>
              </a:ext>
            </a:extLst>
          </p:cNvPr>
          <p:cNvSpPr/>
          <p:nvPr/>
        </p:nvSpPr>
        <p:spPr>
          <a:xfrm>
            <a:off x="-13614547" y="14672"/>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9" name="Straight Connector 18">
            <a:extLst>
              <a:ext uri="{FF2B5EF4-FFF2-40B4-BE49-F238E27FC236}">
                <a16:creationId xmlns:a16="http://schemas.microsoft.com/office/drawing/2014/main" id="{87859092-8DA5-0771-DF3C-CB5F95CC82DF}"/>
              </a:ext>
            </a:extLst>
          </p:cNvPr>
          <p:cNvCxnSpPr/>
          <p:nvPr/>
        </p:nvCxnSpPr>
        <p:spPr>
          <a:xfrm>
            <a:off x="6102881" y="6906181"/>
            <a:ext cx="0" cy="4714357"/>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5D3708A-2485-858B-F71B-441CAC9A7682}"/>
              </a:ext>
            </a:extLst>
          </p:cNvPr>
          <p:cNvSpPr txBox="1"/>
          <p:nvPr/>
        </p:nvSpPr>
        <p:spPr>
          <a:xfrm>
            <a:off x="-5522419" y="2468408"/>
            <a:ext cx="3565789" cy="707886"/>
          </a:xfrm>
          <a:prstGeom prst="rect">
            <a:avLst/>
          </a:prstGeom>
          <a:noFill/>
        </p:spPr>
        <p:txBody>
          <a:bodyPr wrap="square">
            <a:spAutoFit/>
          </a:bodyPr>
          <a:lstStyle/>
          <a:p>
            <a:pPr algn="ctr"/>
            <a:r>
              <a:rPr lang="en-US" sz="4000" b="1" i="1" dirty="0">
                <a:latin typeface="Amasis MT Pro" panose="02040504050005020304" pitchFamily="18" charset="0"/>
              </a:rPr>
              <a:t>PROS</a:t>
            </a:r>
            <a:endParaRPr lang="en-PH" sz="4000" b="1" i="1" dirty="0">
              <a:latin typeface="Amasis MT Pro" panose="02040504050005020304" pitchFamily="18" charset="0"/>
            </a:endParaRPr>
          </a:p>
        </p:txBody>
      </p:sp>
      <p:sp>
        <p:nvSpPr>
          <p:cNvPr id="23" name="TextBox 22">
            <a:extLst>
              <a:ext uri="{FF2B5EF4-FFF2-40B4-BE49-F238E27FC236}">
                <a16:creationId xmlns:a16="http://schemas.microsoft.com/office/drawing/2014/main" id="{CBDB9DDE-6C3F-ADEF-2D88-5929A2BF5F13}"/>
              </a:ext>
            </a:extLst>
          </p:cNvPr>
          <p:cNvSpPr txBox="1"/>
          <p:nvPr/>
        </p:nvSpPr>
        <p:spPr>
          <a:xfrm>
            <a:off x="-5456227" y="3587319"/>
            <a:ext cx="3858939" cy="1938992"/>
          </a:xfrm>
          <a:prstGeom prst="rect">
            <a:avLst/>
          </a:prstGeom>
          <a:noFill/>
        </p:spPr>
        <p:txBody>
          <a:bodyPr wrap="square">
            <a:spAutoFit/>
          </a:bodyPr>
          <a:lstStyle/>
          <a:p>
            <a:pPr marL="342900" indent="-342900">
              <a:buFont typeface="+mj-lt"/>
              <a:buAutoNum type="arabicPeriod"/>
            </a:pPr>
            <a:r>
              <a:rPr lang="en-PH" sz="2000" dirty="0">
                <a:latin typeface="Amasis MT Pro" panose="02040504050005020304" pitchFamily="18" charset="0"/>
              </a:rPr>
              <a:t>Increased strength and durability</a:t>
            </a:r>
          </a:p>
          <a:p>
            <a:pPr marL="342900" indent="-342900" algn="just">
              <a:buFont typeface="+mj-lt"/>
              <a:buAutoNum type="arabicPeriod"/>
            </a:pPr>
            <a:r>
              <a:rPr lang="en-PH" sz="2000" dirty="0">
                <a:latin typeface="Amasis MT Pro" panose="02040504050005020304" pitchFamily="18" charset="0"/>
              </a:rPr>
              <a:t>Enhanced Performance</a:t>
            </a:r>
          </a:p>
          <a:p>
            <a:pPr marL="342900" indent="-342900" algn="just">
              <a:buFont typeface="+mj-lt"/>
              <a:buAutoNum type="arabicPeriod"/>
            </a:pPr>
            <a:r>
              <a:rPr lang="en-PH" sz="2000" dirty="0">
                <a:latin typeface="Amasis MT Pro" panose="02040504050005020304" pitchFamily="18" charset="0"/>
              </a:rPr>
              <a:t>Medical Advancements</a:t>
            </a:r>
          </a:p>
          <a:p>
            <a:pPr marL="342900" indent="-342900" algn="just">
              <a:buFont typeface="+mj-lt"/>
              <a:buAutoNum type="arabicPeriod"/>
            </a:pPr>
            <a:r>
              <a:rPr lang="en-PH" sz="2000" dirty="0">
                <a:latin typeface="Amasis MT Pro" panose="02040504050005020304" pitchFamily="18" charset="0"/>
              </a:rPr>
              <a:t>Improved energy efficiency</a:t>
            </a:r>
          </a:p>
          <a:p>
            <a:pPr marL="342900" indent="-342900" algn="just">
              <a:buFont typeface="+mj-lt"/>
              <a:buAutoNum type="arabicPeriod"/>
            </a:pPr>
            <a:r>
              <a:rPr lang="en-PH" sz="2000" dirty="0">
                <a:latin typeface="Amasis MT Pro" panose="02040504050005020304" pitchFamily="18" charset="0"/>
              </a:rPr>
              <a:t>Environmental Applications</a:t>
            </a:r>
          </a:p>
        </p:txBody>
      </p:sp>
      <p:cxnSp>
        <p:nvCxnSpPr>
          <p:cNvPr id="6" name="Straight Connector 5">
            <a:extLst>
              <a:ext uri="{FF2B5EF4-FFF2-40B4-BE49-F238E27FC236}">
                <a16:creationId xmlns:a16="http://schemas.microsoft.com/office/drawing/2014/main" id="{D477C930-473C-619F-21BC-DF16E2614A08}"/>
              </a:ext>
            </a:extLst>
          </p:cNvPr>
          <p:cNvCxnSpPr>
            <a:cxnSpLocks/>
          </p:cNvCxnSpPr>
          <p:nvPr/>
        </p:nvCxnSpPr>
        <p:spPr>
          <a:xfrm flipV="1">
            <a:off x="6704986" y="3058827"/>
            <a:ext cx="1645920" cy="0"/>
          </a:xfrm>
          <a:prstGeom prst="line">
            <a:avLst/>
          </a:prstGeom>
          <a:ln>
            <a:solidFill>
              <a:srgbClr val="EF904F"/>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D4CCC5-E613-97AE-4652-0FA78470AB45}"/>
              </a:ext>
            </a:extLst>
          </p:cNvPr>
          <p:cNvCxnSpPr>
            <a:cxnSpLocks/>
          </p:cNvCxnSpPr>
          <p:nvPr/>
        </p:nvCxnSpPr>
        <p:spPr>
          <a:xfrm flipV="1">
            <a:off x="5109318" y="3068083"/>
            <a:ext cx="164592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70D530F-E0BC-F319-3026-3D23F077E32B}"/>
              </a:ext>
            </a:extLst>
          </p:cNvPr>
          <p:cNvCxnSpPr>
            <a:cxnSpLocks/>
          </p:cNvCxnSpPr>
          <p:nvPr/>
        </p:nvCxnSpPr>
        <p:spPr>
          <a:xfrm flipV="1">
            <a:off x="3548377" y="3075968"/>
            <a:ext cx="164592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40AA768-2837-C410-7A83-07F8D2F48258}"/>
              </a:ext>
            </a:extLst>
          </p:cNvPr>
          <p:cNvSpPr/>
          <p:nvPr/>
        </p:nvSpPr>
        <p:spPr>
          <a:xfrm>
            <a:off x="3506283" y="2974175"/>
            <a:ext cx="233835" cy="21996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 name="Graphic 19" descr="Direction">
            <a:extLst>
              <a:ext uri="{FF2B5EF4-FFF2-40B4-BE49-F238E27FC236}">
                <a16:creationId xmlns:a16="http://schemas.microsoft.com/office/drawing/2014/main" id="{9675DBA9-CD12-416C-C26E-5DEB5B4C1FE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405576" flipH="1">
            <a:off x="3083162" y="1750348"/>
            <a:ext cx="1100908" cy="1100908"/>
          </a:xfrm>
          <a:prstGeom prst="rect">
            <a:avLst/>
          </a:prstGeom>
        </p:spPr>
      </p:pic>
      <p:sp>
        <p:nvSpPr>
          <p:cNvPr id="25" name="Oval 24">
            <a:extLst>
              <a:ext uri="{FF2B5EF4-FFF2-40B4-BE49-F238E27FC236}">
                <a16:creationId xmlns:a16="http://schemas.microsoft.com/office/drawing/2014/main" id="{3ADA3F92-7EF8-8376-F5D6-17C3DD28D687}"/>
              </a:ext>
            </a:extLst>
          </p:cNvPr>
          <p:cNvSpPr/>
          <p:nvPr/>
        </p:nvSpPr>
        <p:spPr>
          <a:xfrm>
            <a:off x="5029456" y="2984471"/>
            <a:ext cx="233835" cy="2199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6" name="Graphic 25" descr="Direction">
            <a:extLst>
              <a:ext uri="{FF2B5EF4-FFF2-40B4-BE49-F238E27FC236}">
                <a16:creationId xmlns:a16="http://schemas.microsoft.com/office/drawing/2014/main" id="{0719BE3B-989D-7A17-8522-3F372716C40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405576" flipH="1">
            <a:off x="4594566" y="1753580"/>
            <a:ext cx="1100908" cy="1100908"/>
          </a:xfrm>
          <a:prstGeom prst="rect">
            <a:avLst/>
          </a:prstGeom>
        </p:spPr>
      </p:pic>
      <p:sp>
        <p:nvSpPr>
          <p:cNvPr id="27" name="Oval 26">
            <a:extLst>
              <a:ext uri="{FF2B5EF4-FFF2-40B4-BE49-F238E27FC236}">
                <a16:creationId xmlns:a16="http://schemas.microsoft.com/office/drawing/2014/main" id="{F663B9D1-B158-39DE-48EA-D5CC4B23E146}"/>
              </a:ext>
            </a:extLst>
          </p:cNvPr>
          <p:cNvSpPr/>
          <p:nvPr/>
        </p:nvSpPr>
        <p:spPr>
          <a:xfrm>
            <a:off x="6543966" y="2961680"/>
            <a:ext cx="233835" cy="2199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8" name="Graphic 27" descr="Direction">
            <a:extLst>
              <a:ext uri="{FF2B5EF4-FFF2-40B4-BE49-F238E27FC236}">
                <a16:creationId xmlns:a16="http://schemas.microsoft.com/office/drawing/2014/main" id="{DDDBEAE2-3FCD-F569-C62D-D02B77221C6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3405576" flipH="1">
            <a:off x="6097458" y="1753224"/>
            <a:ext cx="1100908" cy="1100908"/>
          </a:xfrm>
          <a:prstGeom prst="rect">
            <a:avLst/>
          </a:prstGeom>
        </p:spPr>
      </p:pic>
      <p:cxnSp>
        <p:nvCxnSpPr>
          <p:cNvPr id="29" name="Straight Connector 28">
            <a:extLst>
              <a:ext uri="{FF2B5EF4-FFF2-40B4-BE49-F238E27FC236}">
                <a16:creationId xmlns:a16="http://schemas.microsoft.com/office/drawing/2014/main" id="{DAD57E8B-C893-3A2F-594C-E93BFF5989A3}"/>
              </a:ext>
            </a:extLst>
          </p:cNvPr>
          <p:cNvCxnSpPr>
            <a:cxnSpLocks/>
          </p:cNvCxnSpPr>
          <p:nvPr/>
        </p:nvCxnSpPr>
        <p:spPr>
          <a:xfrm flipV="1">
            <a:off x="5110018" y="4981284"/>
            <a:ext cx="164592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1BD93E-2341-E9D8-779F-3D2B8FD5C5BD}"/>
              </a:ext>
            </a:extLst>
          </p:cNvPr>
          <p:cNvCxnSpPr>
            <a:cxnSpLocks/>
          </p:cNvCxnSpPr>
          <p:nvPr/>
        </p:nvCxnSpPr>
        <p:spPr>
          <a:xfrm flipV="1">
            <a:off x="3549077" y="4989169"/>
            <a:ext cx="164592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B42AA5A-8F2C-0AED-8E38-DC966D917C0A}"/>
              </a:ext>
            </a:extLst>
          </p:cNvPr>
          <p:cNvSpPr/>
          <p:nvPr/>
        </p:nvSpPr>
        <p:spPr>
          <a:xfrm>
            <a:off x="3506983" y="4887376"/>
            <a:ext cx="233835" cy="219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4" name="Graphic 223" descr="Direction">
            <a:extLst>
              <a:ext uri="{FF2B5EF4-FFF2-40B4-BE49-F238E27FC236}">
                <a16:creationId xmlns:a16="http://schemas.microsoft.com/office/drawing/2014/main" id="{0E4E3527-B9C7-2378-05C2-C0B9C91DA16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3405576" flipH="1">
            <a:off x="3083862" y="3663549"/>
            <a:ext cx="1100908" cy="1100908"/>
          </a:xfrm>
          <a:prstGeom prst="rect">
            <a:avLst/>
          </a:prstGeom>
        </p:spPr>
      </p:pic>
      <p:cxnSp>
        <p:nvCxnSpPr>
          <p:cNvPr id="225" name="Straight Connector 224">
            <a:extLst>
              <a:ext uri="{FF2B5EF4-FFF2-40B4-BE49-F238E27FC236}">
                <a16:creationId xmlns:a16="http://schemas.microsoft.com/office/drawing/2014/main" id="{E7047285-3CEF-64AB-301A-81818E811559}"/>
              </a:ext>
            </a:extLst>
          </p:cNvPr>
          <p:cNvCxnSpPr>
            <a:cxnSpLocks/>
          </p:cNvCxnSpPr>
          <p:nvPr/>
        </p:nvCxnSpPr>
        <p:spPr>
          <a:xfrm flipV="1">
            <a:off x="6682532" y="4975171"/>
            <a:ext cx="164592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0F2A19C0-A5CA-6579-E7F6-5A02E250924D}"/>
              </a:ext>
            </a:extLst>
          </p:cNvPr>
          <p:cNvSpPr txBox="1"/>
          <p:nvPr/>
        </p:nvSpPr>
        <p:spPr>
          <a:xfrm>
            <a:off x="7348217" y="5262684"/>
            <a:ext cx="1828852" cy="600164"/>
          </a:xfrm>
          <a:prstGeom prst="rect">
            <a:avLst/>
          </a:prstGeom>
          <a:noFill/>
        </p:spPr>
        <p:txBody>
          <a:bodyPr wrap="square" rtlCol="0">
            <a:spAutoFit/>
          </a:bodyPr>
          <a:lstStyle/>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PROS</a:t>
            </a:r>
          </a:p>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AND </a:t>
            </a:r>
          </a:p>
          <a:p>
            <a:pPr algn="ctr"/>
            <a:r>
              <a:rPr lang="en-US"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rPr>
              <a:t>CONS</a:t>
            </a:r>
            <a:endParaRPr lang="en-PH" sz="1100" dirty="0">
              <a:ln w="0"/>
              <a:solidFill>
                <a:srgbClr val="FFFF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27" name="Oval 226">
            <a:extLst>
              <a:ext uri="{FF2B5EF4-FFF2-40B4-BE49-F238E27FC236}">
                <a16:creationId xmlns:a16="http://schemas.microsoft.com/office/drawing/2014/main" id="{AB73DACB-6CA5-EB0B-C9A3-062E06F5774A}"/>
              </a:ext>
            </a:extLst>
          </p:cNvPr>
          <p:cNvSpPr/>
          <p:nvPr/>
        </p:nvSpPr>
        <p:spPr>
          <a:xfrm>
            <a:off x="8132882" y="4878024"/>
            <a:ext cx="233835" cy="2199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8" name="Graphic 227" descr="Direction">
            <a:extLst>
              <a:ext uri="{FF2B5EF4-FFF2-40B4-BE49-F238E27FC236}">
                <a16:creationId xmlns:a16="http://schemas.microsoft.com/office/drawing/2014/main" id="{69380F44-784B-2378-A143-2ECA0B7D442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3405576" flipH="1">
            <a:off x="7686374" y="3669568"/>
            <a:ext cx="1100908" cy="1100908"/>
          </a:xfrm>
          <a:prstGeom prst="rect">
            <a:avLst/>
          </a:prstGeom>
        </p:spPr>
      </p:pic>
      <p:sp>
        <p:nvSpPr>
          <p:cNvPr id="229" name="Oval 228">
            <a:extLst>
              <a:ext uri="{FF2B5EF4-FFF2-40B4-BE49-F238E27FC236}">
                <a16:creationId xmlns:a16="http://schemas.microsoft.com/office/drawing/2014/main" id="{113D8108-3C27-97E0-208B-1D6FB24860F1}"/>
              </a:ext>
            </a:extLst>
          </p:cNvPr>
          <p:cNvSpPr/>
          <p:nvPr/>
        </p:nvSpPr>
        <p:spPr>
          <a:xfrm>
            <a:off x="5030156" y="4897672"/>
            <a:ext cx="233835" cy="2199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30" name="Graphic 229" descr="Direction">
            <a:extLst>
              <a:ext uri="{FF2B5EF4-FFF2-40B4-BE49-F238E27FC236}">
                <a16:creationId xmlns:a16="http://schemas.microsoft.com/office/drawing/2014/main" id="{AE131F2D-E309-34E7-A401-CA49CFDC794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rot="13405576" flipH="1">
            <a:off x="4595266" y="3666781"/>
            <a:ext cx="1100908" cy="1100908"/>
          </a:xfrm>
          <a:prstGeom prst="rect">
            <a:avLst/>
          </a:prstGeom>
        </p:spPr>
      </p:pic>
      <p:sp>
        <p:nvSpPr>
          <p:cNvPr id="231" name="Oval 230">
            <a:extLst>
              <a:ext uri="{FF2B5EF4-FFF2-40B4-BE49-F238E27FC236}">
                <a16:creationId xmlns:a16="http://schemas.microsoft.com/office/drawing/2014/main" id="{6E30BF52-3369-895C-7BE0-81AD0971451C}"/>
              </a:ext>
            </a:extLst>
          </p:cNvPr>
          <p:cNvSpPr/>
          <p:nvPr/>
        </p:nvSpPr>
        <p:spPr>
          <a:xfrm>
            <a:off x="6544666" y="4874881"/>
            <a:ext cx="233835" cy="21996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2" name="Graphic 231" descr="Direction">
            <a:extLst>
              <a:ext uri="{FF2B5EF4-FFF2-40B4-BE49-F238E27FC236}">
                <a16:creationId xmlns:a16="http://schemas.microsoft.com/office/drawing/2014/main" id="{1869A78D-D6FD-94FA-8AA8-12231D67573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13405576" flipH="1">
            <a:off x="6098158" y="3666425"/>
            <a:ext cx="1100908" cy="1100908"/>
          </a:xfrm>
          <a:prstGeom prst="rect">
            <a:avLst/>
          </a:prstGeom>
        </p:spPr>
      </p:pic>
      <p:sp>
        <p:nvSpPr>
          <p:cNvPr id="233" name="TextBox 232">
            <a:extLst>
              <a:ext uri="{FF2B5EF4-FFF2-40B4-BE49-F238E27FC236}">
                <a16:creationId xmlns:a16="http://schemas.microsoft.com/office/drawing/2014/main" id="{4FDC1DD7-A656-3D73-D9E1-F70E8473CFF3}"/>
              </a:ext>
            </a:extLst>
          </p:cNvPr>
          <p:cNvSpPr txBox="1"/>
          <p:nvPr/>
        </p:nvSpPr>
        <p:spPr>
          <a:xfrm>
            <a:off x="4511975" y="3329288"/>
            <a:ext cx="1286745" cy="430887"/>
          </a:xfrm>
          <a:prstGeom prst="rect">
            <a:avLst/>
          </a:prstGeom>
          <a:noFill/>
        </p:spPr>
        <p:txBody>
          <a:bodyPr wrap="square" rtlCol="0">
            <a:spAutoFit/>
          </a:bodyPr>
          <a:lstStyle/>
          <a:p>
            <a:pPr algn="ctr"/>
            <a:r>
              <a:rPr lang="en-US"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rPr>
              <a:t>IMPORTANCE AND BENEFITS</a:t>
            </a:r>
            <a:endParaRPr lang="en-PH" sz="1100" dirty="0">
              <a:ln w="0"/>
              <a:solidFill>
                <a:schemeClr val="accent1">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49" name="TextBox 248">
            <a:extLst>
              <a:ext uri="{FF2B5EF4-FFF2-40B4-BE49-F238E27FC236}">
                <a16:creationId xmlns:a16="http://schemas.microsoft.com/office/drawing/2014/main" id="{05887123-87A5-6708-1088-C3FFCD4C7ABE}"/>
              </a:ext>
            </a:extLst>
          </p:cNvPr>
          <p:cNvSpPr txBox="1"/>
          <p:nvPr/>
        </p:nvSpPr>
        <p:spPr>
          <a:xfrm>
            <a:off x="2716249" y="3340480"/>
            <a:ext cx="1828852" cy="430887"/>
          </a:xfrm>
          <a:prstGeom prst="rect">
            <a:avLst/>
          </a:prstGeom>
          <a:noFill/>
        </p:spPr>
        <p:txBody>
          <a:bodyPr wrap="square" rtlCol="0">
            <a:spAutoFit/>
          </a:bodyPr>
          <a:lstStyle/>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USES AND</a:t>
            </a:r>
          </a:p>
          <a:p>
            <a:pPr algn="ctr"/>
            <a:r>
              <a:rPr lang="en-US"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rPr>
              <a:t>FUNCTIONS</a:t>
            </a:r>
            <a:endParaRPr lang="en-PH" sz="1100" dirty="0">
              <a:ln w="0"/>
              <a:solidFill>
                <a:schemeClr val="accent2">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1" name="TextBox 250">
            <a:extLst>
              <a:ext uri="{FF2B5EF4-FFF2-40B4-BE49-F238E27FC236}">
                <a16:creationId xmlns:a16="http://schemas.microsoft.com/office/drawing/2014/main" id="{2DABD9BE-DEDB-ADDA-606A-1A31A71748CE}"/>
              </a:ext>
            </a:extLst>
          </p:cNvPr>
          <p:cNvSpPr txBox="1"/>
          <p:nvPr/>
        </p:nvSpPr>
        <p:spPr>
          <a:xfrm>
            <a:off x="5891735" y="3274068"/>
            <a:ext cx="1828852" cy="600164"/>
          </a:xfrm>
          <a:prstGeom prst="rect">
            <a:avLst/>
          </a:prstGeom>
          <a:noFill/>
        </p:spPr>
        <p:txBody>
          <a:bodyPr wrap="square" rtlCol="0">
            <a:spAutoFit/>
          </a:bodyPr>
          <a:lstStyle/>
          <a:p>
            <a:pPr algn="ctr"/>
            <a:r>
              <a:rPr lang="en-US"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rPr>
              <a:t>LITERATURE REVIEW AND SUPPORTING INFORMATION</a:t>
            </a:r>
            <a:endParaRPr lang="en-PH" sz="1100" dirty="0">
              <a:ln w="0"/>
              <a:solidFill>
                <a:schemeClr val="accent3">
                  <a:lumMod val="75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2" name="TextBox 251">
            <a:extLst>
              <a:ext uri="{FF2B5EF4-FFF2-40B4-BE49-F238E27FC236}">
                <a16:creationId xmlns:a16="http://schemas.microsoft.com/office/drawing/2014/main" id="{FBE26837-D718-35AE-96B2-F63257556EAA}"/>
              </a:ext>
            </a:extLst>
          </p:cNvPr>
          <p:cNvSpPr txBox="1"/>
          <p:nvPr/>
        </p:nvSpPr>
        <p:spPr>
          <a:xfrm>
            <a:off x="3044398" y="5205818"/>
            <a:ext cx="1286745" cy="600164"/>
          </a:xfrm>
          <a:prstGeom prst="rect">
            <a:avLst/>
          </a:prstGeom>
          <a:noFill/>
        </p:spPr>
        <p:txBody>
          <a:bodyPr wrap="square" rtlCol="0">
            <a:spAutoFit/>
          </a:bodyPr>
          <a:lstStyle/>
          <a:p>
            <a:pPr algn="ctr"/>
            <a:r>
              <a:rPr lang="en-US"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rPr>
              <a:t>TECHNOLOGY LITERATURE REVIEW</a:t>
            </a:r>
            <a:endParaRPr lang="en-PH" sz="1100" dirty="0">
              <a:ln w="0"/>
              <a:solidFill>
                <a:srgbClr val="FF0000"/>
              </a:solidFill>
              <a:effectLst>
                <a:outerShdw blurRad="38100" dist="25400" dir="5400000" algn="ctr" rotWithShape="0">
                  <a:srgbClr val="6E747A">
                    <a:alpha val="43000"/>
                  </a:srgbClr>
                </a:outerShdw>
              </a:effectLst>
              <a:latin typeface="Castellar" panose="020A0402060406010301" pitchFamily="18" charset="0"/>
            </a:endParaRPr>
          </a:p>
        </p:txBody>
      </p:sp>
      <p:sp>
        <p:nvSpPr>
          <p:cNvPr id="254" name="TextBox 253">
            <a:extLst>
              <a:ext uri="{FF2B5EF4-FFF2-40B4-BE49-F238E27FC236}">
                <a16:creationId xmlns:a16="http://schemas.microsoft.com/office/drawing/2014/main" id="{6057121E-2887-C8E0-430B-8670A33FB9C6}"/>
              </a:ext>
            </a:extLst>
          </p:cNvPr>
          <p:cNvSpPr txBox="1"/>
          <p:nvPr/>
        </p:nvSpPr>
        <p:spPr>
          <a:xfrm>
            <a:off x="7403941" y="3346000"/>
            <a:ext cx="1828852" cy="430887"/>
          </a:xfrm>
          <a:prstGeom prst="rect">
            <a:avLst/>
          </a:prstGeom>
          <a:noFill/>
        </p:spPr>
        <p:txBody>
          <a:bodyPr wrap="square" rtlCol="0">
            <a:spAutoFit/>
          </a:bodyPr>
          <a:lstStyle/>
          <a:p>
            <a:pPr algn="ctr"/>
            <a:r>
              <a:rPr lang="en-US" sz="1100" dirty="0">
                <a:ln w="0"/>
                <a:solidFill>
                  <a:srgbClr val="EF904F"/>
                </a:solidFill>
                <a:effectLst>
                  <a:outerShdw blurRad="38100" dist="25400" dir="5400000" algn="ctr" rotWithShape="0">
                    <a:srgbClr val="6E747A">
                      <a:alpha val="43000"/>
                    </a:srgbClr>
                  </a:outerShdw>
                </a:effectLst>
                <a:latin typeface="Castellar" panose="020A0402060406010301" pitchFamily="18" charset="0"/>
              </a:rPr>
              <a:t>TECHNOLOGY OBSERVATIONS</a:t>
            </a:r>
            <a:endParaRPr lang="en-PH" sz="1100" dirty="0">
              <a:ln w="0"/>
              <a:solidFill>
                <a:srgbClr val="EF904F"/>
              </a:solidFill>
              <a:effectLst>
                <a:outerShdw blurRad="38100" dist="25400" dir="5400000" algn="ctr" rotWithShape="0">
                  <a:srgbClr val="6E747A">
                    <a:alpha val="43000"/>
                  </a:srgbClr>
                </a:outerShdw>
              </a:effectLst>
              <a:latin typeface="Castellar" panose="020A0402060406010301" pitchFamily="18" charset="0"/>
            </a:endParaRPr>
          </a:p>
        </p:txBody>
      </p:sp>
      <p:sp>
        <p:nvSpPr>
          <p:cNvPr id="32" name="TextBox 31">
            <a:extLst>
              <a:ext uri="{FF2B5EF4-FFF2-40B4-BE49-F238E27FC236}">
                <a16:creationId xmlns:a16="http://schemas.microsoft.com/office/drawing/2014/main" id="{B6065A7B-CD18-88E6-C514-45E683019B1E}"/>
              </a:ext>
            </a:extLst>
          </p:cNvPr>
          <p:cNvSpPr txBox="1"/>
          <p:nvPr/>
        </p:nvSpPr>
        <p:spPr>
          <a:xfrm>
            <a:off x="4255700" y="5235022"/>
            <a:ext cx="1828852" cy="600164"/>
          </a:xfrm>
          <a:prstGeom prst="rect">
            <a:avLst/>
          </a:prstGeom>
          <a:noFill/>
        </p:spPr>
        <p:txBody>
          <a:bodyPr wrap="square" rtlCol="0">
            <a:spAutoFit/>
          </a:bodyPr>
          <a:lstStyle/>
          <a:p>
            <a:pPr algn="ctr"/>
            <a:r>
              <a:rPr lang="en-US" sz="1100" dirty="0">
                <a:ln w="0"/>
                <a:solidFill>
                  <a:schemeClr val="accent5">
                    <a:lumMod val="50000"/>
                  </a:schemeClr>
                </a:solidFill>
                <a:effectLst>
                  <a:outerShdw blurRad="38100" dist="25400" dir="5400000" algn="ctr" rotWithShape="0">
                    <a:srgbClr val="6E747A">
                      <a:alpha val="43000"/>
                    </a:srgbClr>
                  </a:outerShdw>
                </a:effectLst>
                <a:latin typeface="Castellar" panose="020A0402060406010301" pitchFamily="18" charset="0"/>
              </a:rPr>
              <a:t>SURVEYS AND TECHNOLOGY EVALUATION</a:t>
            </a:r>
            <a:endParaRPr lang="en-PH" sz="1100" dirty="0">
              <a:ln w="0"/>
              <a:solidFill>
                <a:schemeClr val="accent5">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sp>
        <p:nvSpPr>
          <p:cNvPr id="33" name="Oval 32">
            <a:extLst>
              <a:ext uri="{FF2B5EF4-FFF2-40B4-BE49-F238E27FC236}">
                <a16:creationId xmlns:a16="http://schemas.microsoft.com/office/drawing/2014/main" id="{FA73734B-1E9F-0296-56A2-478FC4C94F92}"/>
              </a:ext>
            </a:extLst>
          </p:cNvPr>
          <p:cNvSpPr/>
          <p:nvPr/>
        </p:nvSpPr>
        <p:spPr>
          <a:xfrm>
            <a:off x="8155336" y="2961680"/>
            <a:ext cx="233835" cy="219968"/>
          </a:xfrm>
          <a:prstGeom prst="ellipse">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4" name="Graphic 33" descr="Direction">
            <a:extLst>
              <a:ext uri="{FF2B5EF4-FFF2-40B4-BE49-F238E27FC236}">
                <a16:creationId xmlns:a16="http://schemas.microsoft.com/office/drawing/2014/main" id="{CEBEC15E-564D-9E7A-C683-ABBF1429A79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13405576" flipH="1">
            <a:off x="7708828" y="1753224"/>
            <a:ext cx="1100908" cy="1100908"/>
          </a:xfrm>
          <a:prstGeom prst="rect">
            <a:avLst/>
          </a:prstGeom>
        </p:spPr>
      </p:pic>
      <p:sp>
        <p:nvSpPr>
          <p:cNvPr id="35" name="TextBox 34">
            <a:extLst>
              <a:ext uri="{FF2B5EF4-FFF2-40B4-BE49-F238E27FC236}">
                <a16:creationId xmlns:a16="http://schemas.microsoft.com/office/drawing/2014/main" id="{2F758DD6-73B5-42F0-6BF8-5838768528D5}"/>
              </a:ext>
            </a:extLst>
          </p:cNvPr>
          <p:cNvSpPr txBox="1"/>
          <p:nvPr/>
        </p:nvSpPr>
        <p:spPr>
          <a:xfrm>
            <a:off x="5793443" y="5251803"/>
            <a:ext cx="1828852" cy="600164"/>
          </a:xfrm>
          <a:prstGeom prst="rect">
            <a:avLst/>
          </a:prstGeom>
          <a:noFill/>
        </p:spPr>
        <p:txBody>
          <a:bodyPr wrap="square" rtlCol="0">
            <a:spAutoFit/>
          </a:bodyPr>
          <a:lstStyle/>
          <a:p>
            <a:pPr algn="ctr"/>
            <a:r>
              <a:rPr lang="en-US"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rPr>
              <a:t>Status of Nanotechnology in the Philippines</a:t>
            </a:r>
            <a:endParaRPr lang="en-PH" sz="1100" dirty="0">
              <a:ln w="0"/>
              <a:solidFill>
                <a:schemeClr val="accent6">
                  <a:lumMod val="50000"/>
                </a:schemeClr>
              </a:solidFill>
              <a:effectLst>
                <a:outerShdw blurRad="38100" dist="25400" dir="5400000" algn="ctr" rotWithShape="0">
                  <a:srgbClr val="6E747A">
                    <a:alpha val="43000"/>
                  </a:srgbClr>
                </a:outerShdw>
              </a:effectLst>
              <a:latin typeface="Castellar" panose="020A0402060406010301" pitchFamily="18" charset="0"/>
            </a:endParaRPr>
          </a:p>
        </p:txBody>
      </p:sp>
      <p:grpSp>
        <p:nvGrpSpPr>
          <p:cNvPr id="82" name="Group 81">
            <a:extLst>
              <a:ext uri="{FF2B5EF4-FFF2-40B4-BE49-F238E27FC236}">
                <a16:creationId xmlns:a16="http://schemas.microsoft.com/office/drawing/2014/main" id="{2E6110E6-B63E-4994-AD15-4D20C87791EB}"/>
              </a:ext>
            </a:extLst>
          </p:cNvPr>
          <p:cNvGrpSpPr/>
          <p:nvPr/>
        </p:nvGrpSpPr>
        <p:grpSpPr>
          <a:xfrm>
            <a:off x="-1970331" y="-7270"/>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cxnSp>
        <p:nvCxnSpPr>
          <p:cNvPr id="36" name="Straight Connector 35">
            <a:extLst>
              <a:ext uri="{FF2B5EF4-FFF2-40B4-BE49-F238E27FC236}">
                <a16:creationId xmlns:a16="http://schemas.microsoft.com/office/drawing/2014/main" id="{5AD95D71-92C3-B1E8-5AC8-57AB8441DE5E}"/>
              </a:ext>
            </a:extLst>
          </p:cNvPr>
          <p:cNvCxnSpPr/>
          <p:nvPr/>
        </p:nvCxnSpPr>
        <p:spPr>
          <a:xfrm>
            <a:off x="2073319" y="174038"/>
            <a:ext cx="0" cy="576000"/>
          </a:xfrm>
          <a:prstGeom prst="line">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93A3339-D987-8A59-88A6-3FB9BC7A6B99}"/>
              </a:ext>
            </a:extLst>
          </p:cNvPr>
          <p:cNvSpPr txBox="1"/>
          <p:nvPr/>
        </p:nvSpPr>
        <p:spPr>
          <a:xfrm>
            <a:off x="2200254" y="196546"/>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Summary</a:t>
            </a:r>
          </a:p>
        </p:txBody>
      </p:sp>
      <p:pic>
        <p:nvPicPr>
          <p:cNvPr id="38" name="Picture 37">
            <a:extLst>
              <a:ext uri="{FF2B5EF4-FFF2-40B4-BE49-F238E27FC236}">
                <a16:creationId xmlns:a16="http://schemas.microsoft.com/office/drawing/2014/main" id="{29393257-DAD4-5029-C036-7D00C56D9D0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802243" y="4022518"/>
            <a:ext cx="3698477" cy="3236894"/>
          </a:xfrm>
          <a:prstGeom prst="rect">
            <a:avLst/>
          </a:prstGeom>
        </p:spPr>
      </p:pic>
      <p:sp>
        <p:nvSpPr>
          <p:cNvPr id="39" name="TextBox 38">
            <a:extLst>
              <a:ext uri="{FF2B5EF4-FFF2-40B4-BE49-F238E27FC236}">
                <a16:creationId xmlns:a16="http://schemas.microsoft.com/office/drawing/2014/main" id="{03801A39-0D67-033F-FBF1-F848CF78CF4C}"/>
              </a:ext>
            </a:extLst>
          </p:cNvPr>
          <p:cNvSpPr txBox="1"/>
          <p:nvPr/>
        </p:nvSpPr>
        <p:spPr>
          <a:xfrm>
            <a:off x="2381550" y="956110"/>
            <a:ext cx="6855091" cy="2585323"/>
          </a:xfrm>
          <a:prstGeom prst="rect">
            <a:avLst/>
          </a:prstGeom>
          <a:noFill/>
        </p:spPr>
        <p:txBody>
          <a:bodyPr wrap="square">
            <a:spAutoFit/>
          </a:bodyPr>
          <a:lstStyle/>
          <a:p>
            <a:pPr algn="just"/>
            <a:r>
              <a:rPr lang="en-US" dirty="0">
                <a:latin typeface="Amasis MT Pro" panose="02040504050005020304" pitchFamily="18" charset="0"/>
              </a:rPr>
              <a:t>To summarize, nanotechnology is a field of science and engineering that focuses on manipulating atoms and molecules at the nanoscale to design, produce, and use structures, devices, and systems. While there have always been natural examples of structures with nanoscale dimensions, intentional manipulation of nanoscale structures has become possible only in recent years. Nanotechnology offers the potential for significant advancements in various industries by harnessing the unique properties and behavior of materials at the nanoscale.</a:t>
            </a:r>
            <a:endParaRPr lang="en-PH" dirty="0">
              <a:latin typeface="Amasis MT Pro" panose="02040504050005020304" pitchFamily="18" charset="0"/>
            </a:endParaRPr>
          </a:p>
        </p:txBody>
      </p:sp>
      <p:pic>
        <p:nvPicPr>
          <p:cNvPr id="40" name="Picture 2" descr="Nanotechnology Applications, examples and advantages - Iberdrola">
            <a:extLst>
              <a:ext uri="{FF2B5EF4-FFF2-40B4-BE49-F238E27FC236}">
                <a16:creationId xmlns:a16="http://schemas.microsoft.com/office/drawing/2014/main" id="{633EF8F5-9AE9-03F9-8DF3-D8D9A3B1BA7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072862" y="3470756"/>
            <a:ext cx="2912362" cy="21927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E1E4B0D-B5D5-CAF9-D94D-3C07B182F577}"/>
              </a:ext>
            </a:extLst>
          </p:cNvPr>
          <p:cNvGrpSpPr/>
          <p:nvPr/>
        </p:nvGrpSpPr>
        <p:grpSpPr>
          <a:xfrm>
            <a:off x="-2309096" y="-7270"/>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14" name="Straight Connector 13">
            <a:extLst>
              <a:ext uri="{FF2B5EF4-FFF2-40B4-BE49-F238E27FC236}">
                <a16:creationId xmlns:a16="http://schemas.microsoft.com/office/drawing/2014/main" id="{1E150CE8-C41B-2CC0-08DA-7102DBD21AF0}"/>
              </a:ext>
            </a:extLst>
          </p:cNvPr>
          <p:cNvCxnSpPr/>
          <p:nvPr/>
        </p:nvCxnSpPr>
        <p:spPr>
          <a:xfrm>
            <a:off x="179185" y="145899"/>
            <a:ext cx="0" cy="576000"/>
          </a:xfrm>
          <a:prstGeom prst="line">
            <a:avLst/>
          </a:prstGeom>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3064C0EB-D2FB-8D7D-0308-E7A51100E5F3}"/>
              </a:ext>
            </a:extLst>
          </p:cNvPr>
          <p:cNvSpPr txBox="1"/>
          <p:nvPr/>
        </p:nvSpPr>
        <p:spPr>
          <a:xfrm>
            <a:off x="306120" y="168407"/>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Conclusion and Recommendation</a:t>
            </a:r>
          </a:p>
        </p:txBody>
      </p:sp>
      <p:sp>
        <p:nvSpPr>
          <p:cNvPr id="42" name="TextBox 41">
            <a:extLst>
              <a:ext uri="{FF2B5EF4-FFF2-40B4-BE49-F238E27FC236}">
                <a16:creationId xmlns:a16="http://schemas.microsoft.com/office/drawing/2014/main" id="{BB0A9478-FE1A-BE72-D631-532805474429}"/>
              </a:ext>
            </a:extLst>
          </p:cNvPr>
          <p:cNvSpPr txBox="1"/>
          <p:nvPr/>
        </p:nvSpPr>
        <p:spPr>
          <a:xfrm>
            <a:off x="2595150" y="1045431"/>
            <a:ext cx="6083890" cy="4708981"/>
          </a:xfrm>
          <a:prstGeom prst="rect">
            <a:avLst/>
          </a:prstGeom>
          <a:noFill/>
        </p:spPr>
        <p:txBody>
          <a:bodyPr wrap="square">
            <a:spAutoFit/>
          </a:bodyPr>
          <a:lstStyle/>
          <a:p>
            <a:pPr algn="ctr"/>
            <a:r>
              <a:rPr lang="en-US" sz="2000" dirty="0">
                <a:latin typeface="Amasis MT Pro" panose="02040504050005020304" pitchFamily="18" charset="0"/>
              </a:rPr>
              <a:t>In conclusion, nanotechnology offers significant potential for scientific advancements and innovation across various industries. However, it is crucial to proceed with caution, addressing safety concerns and ensuring ethical implementation. To maximize its benefits while minimizing risks, a collaborative and multidisciplinary approach involving scientists, engineers, policymakers, and the public is recommended. Transparent research, proactive risk assessment, and responsible regulation are key to harnessing nanotechnology's potential safely and ethically. Investment in education and training programs is also essential for preparing a skilled workforce capable of navigating the complexities of this emerging field.</a:t>
            </a:r>
            <a:endParaRPr lang="en-PH" sz="2000" dirty="0">
              <a:latin typeface="Amasis MT Pro" panose="02040504050005020304" pitchFamily="18" charset="0"/>
            </a:endParaRPr>
          </a:p>
        </p:txBody>
      </p:sp>
      <p:pic>
        <p:nvPicPr>
          <p:cNvPr id="43" name="Picture 42">
            <a:extLst>
              <a:ext uri="{FF2B5EF4-FFF2-40B4-BE49-F238E27FC236}">
                <a16:creationId xmlns:a16="http://schemas.microsoft.com/office/drawing/2014/main" id="{5473A66E-AE9F-9CAE-C9C3-D6724E12691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11666" y="4207823"/>
            <a:ext cx="3698477" cy="3060173"/>
          </a:xfrm>
          <a:prstGeom prst="rect">
            <a:avLst/>
          </a:prstGeom>
        </p:spPr>
      </p:pic>
      <p:sp>
        <p:nvSpPr>
          <p:cNvPr id="47" name="Rectangle 46">
            <a:extLst>
              <a:ext uri="{FF2B5EF4-FFF2-40B4-BE49-F238E27FC236}">
                <a16:creationId xmlns:a16="http://schemas.microsoft.com/office/drawing/2014/main" id="{F25FC1C4-EB6A-F7F8-4E5B-5750E0BB6F6E}"/>
              </a:ext>
            </a:extLst>
          </p:cNvPr>
          <p:cNvSpPr/>
          <p:nvPr/>
        </p:nvSpPr>
        <p:spPr>
          <a:xfrm>
            <a:off x="-271118" y="0"/>
            <a:ext cx="12478336" cy="6940449"/>
          </a:xfrm>
          <a:prstGeom prst="rect">
            <a:avLst/>
          </a:prstGeom>
          <a:solidFill>
            <a:srgbClr val="ECEE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Isosceles Triangle 16">
            <a:extLst>
              <a:ext uri="{FF2B5EF4-FFF2-40B4-BE49-F238E27FC236}">
                <a16:creationId xmlns:a16="http://schemas.microsoft.com/office/drawing/2014/main" id="{0EAE1103-FD5F-23C4-A77F-B80F0854ED00}"/>
              </a:ext>
            </a:extLst>
          </p:cNvPr>
          <p:cNvSpPr/>
          <p:nvPr/>
        </p:nvSpPr>
        <p:spPr>
          <a:xfrm>
            <a:off x="-4395793" y="6995361"/>
            <a:ext cx="7623803" cy="647354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Isosceles Triangle 21">
            <a:extLst>
              <a:ext uri="{FF2B5EF4-FFF2-40B4-BE49-F238E27FC236}">
                <a16:creationId xmlns:a16="http://schemas.microsoft.com/office/drawing/2014/main" id="{F6AE04EA-D064-579F-343B-33DE46DDF450}"/>
              </a:ext>
            </a:extLst>
          </p:cNvPr>
          <p:cNvSpPr/>
          <p:nvPr/>
        </p:nvSpPr>
        <p:spPr>
          <a:xfrm rot="10800000">
            <a:off x="-1136211" y="-8112964"/>
            <a:ext cx="8753549" cy="7685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Isosceles Triangle 23">
            <a:extLst>
              <a:ext uri="{FF2B5EF4-FFF2-40B4-BE49-F238E27FC236}">
                <a16:creationId xmlns:a16="http://schemas.microsoft.com/office/drawing/2014/main" id="{4449FA08-956A-A598-0857-813D55FBDAE6}"/>
              </a:ext>
            </a:extLst>
          </p:cNvPr>
          <p:cNvSpPr/>
          <p:nvPr/>
        </p:nvSpPr>
        <p:spPr>
          <a:xfrm>
            <a:off x="3770741" y="7232840"/>
            <a:ext cx="7623803" cy="647354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4" name="Isosceles Triangle 43">
            <a:extLst>
              <a:ext uri="{FF2B5EF4-FFF2-40B4-BE49-F238E27FC236}">
                <a16:creationId xmlns:a16="http://schemas.microsoft.com/office/drawing/2014/main" id="{95BA647C-1F7E-5C27-8838-54B96DBBE833}"/>
              </a:ext>
            </a:extLst>
          </p:cNvPr>
          <p:cNvSpPr/>
          <p:nvPr/>
        </p:nvSpPr>
        <p:spPr>
          <a:xfrm rot="10800000">
            <a:off x="6568489" y="-7921128"/>
            <a:ext cx="8753549" cy="7685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6" name="Picture 45">
            <a:extLst>
              <a:ext uri="{FF2B5EF4-FFF2-40B4-BE49-F238E27FC236}">
                <a16:creationId xmlns:a16="http://schemas.microsoft.com/office/drawing/2014/main" id="{11306B4E-92BF-8D36-FB03-44D998461512}"/>
              </a:ext>
            </a:extLst>
          </p:cNvPr>
          <p:cNvPicPr>
            <a:picLocks noChangeAspect="1"/>
          </p:cNvPicPr>
          <p:nvPr/>
        </p:nvPicPr>
        <p:blipFill>
          <a:blip r:embed="rId37"/>
          <a:stretch>
            <a:fillRect/>
          </a:stretch>
        </p:blipFill>
        <p:spPr>
          <a:xfrm>
            <a:off x="6438321" y="601598"/>
            <a:ext cx="4012518" cy="2330033"/>
          </a:xfrm>
          <a:prstGeom prst="rect">
            <a:avLst/>
          </a:prstGeom>
        </p:spPr>
      </p:pic>
    </p:spTree>
    <p:extLst>
      <p:ext uri="{BB962C8B-B14F-4D97-AF65-F5344CB8AC3E}">
        <p14:creationId xmlns:p14="http://schemas.microsoft.com/office/powerpoint/2010/main" val="16898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3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par>
                                <p:cTn id="8" presetID="6" presetClass="entr" presetSubtype="16" fill="hold" nodeType="withEffect">
                                  <p:stCondLst>
                                    <p:cond delay="750"/>
                                  </p:stCondLst>
                                  <p:childTnLst>
                                    <p:set>
                                      <p:cBhvr>
                                        <p:cTn id="9" dur="1" fill="hold">
                                          <p:stCondLst>
                                            <p:cond delay="0"/>
                                          </p:stCondLst>
                                        </p:cTn>
                                        <p:tgtEl>
                                          <p:spTgt spid="40"/>
                                        </p:tgtEl>
                                        <p:attrNameLst>
                                          <p:attrName>style.visibility</p:attrName>
                                        </p:attrNameLst>
                                      </p:cBhvr>
                                      <p:to>
                                        <p:strVal val="visible"/>
                                      </p:to>
                                    </p:set>
                                    <p:animEffect transition="in" filter="circle(in)">
                                      <p:cBhvr>
                                        <p:cTn id="10" dur="1000"/>
                                        <p:tgtEl>
                                          <p:spTgt spid="40"/>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750"/>
                                        <p:tgtEl>
                                          <p:spTgt spid="37"/>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arn(inVertic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614868" y="10521"/>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Title 13">
            <a:extLst>
              <a:ext uri="{FF2B5EF4-FFF2-40B4-BE49-F238E27FC236}">
                <a16:creationId xmlns:a16="http://schemas.microsoft.com/office/drawing/2014/main" id="{11465E73-F162-09DE-80DB-2DEF815AA510}"/>
              </a:ext>
            </a:extLst>
          </p:cNvPr>
          <p:cNvSpPr>
            <a:spLocks noGrp="1"/>
          </p:cNvSpPr>
          <p:nvPr>
            <p:ph type="ctrTitle"/>
          </p:nvPr>
        </p:nvSpPr>
        <p:spPr>
          <a:xfrm>
            <a:off x="0" y="6214219"/>
            <a:ext cx="5586902" cy="1265461"/>
          </a:xfrm>
        </p:spPr>
        <p:txBody>
          <a:bodyPr>
            <a:noAutofit/>
          </a:bodyPr>
          <a:lstStyle/>
          <a:p>
            <a:r>
              <a:rPr lang="en-US" sz="3800" dirty="0">
                <a:latin typeface="Amasis MT Pro Black" panose="020B0604020202020204" pitchFamily="18" charset="0"/>
              </a:rPr>
              <a:t>NANOTECHNOLOGY</a:t>
            </a:r>
            <a:endParaRPr lang="en-PH" sz="3800" dirty="0">
              <a:latin typeface="Amasis MT Pro Black" panose="020B0604020202020204" pitchFamily="18" charset="0"/>
            </a:endParaRPr>
          </a:p>
        </p:txBody>
      </p:sp>
      <p:pic>
        <p:nvPicPr>
          <p:cNvPr id="151" name="Graphic 150" descr="Iceberg with solid fill">
            <a:extLst>
              <a:ext uri="{FF2B5EF4-FFF2-40B4-BE49-F238E27FC236}">
                <a16:creationId xmlns:a16="http://schemas.microsoft.com/office/drawing/2014/main" id="{DAF4AE2B-729F-53F1-8924-FC0768B96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68341" y="7022480"/>
            <a:ext cx="914400" cy="914400"/>
          </a:xfrm>
          <a:prstGeom prst="rect">
            <a:avLst/>
          </a:prstGeom>
        </p:spPr>
      </p:pic>
      <p:grpSp>
        <p:nvGrpSpPr>
          <p:cNvPr id="53" name="Group 52">
            <a:extLst>
              <a:ext uri="{FF2B5EF4-FFF2-40B4-BE49-F238E27FC236}">
                <a16:creationId xmlns:a16="http://schemas.microsoft.com/office/drawing/2014/main" id="{0013F18C-544E-29A3-E857-52EB371D0324}"/>
              </a:ext>
            </a:extLst>
          </p:cNvPr>
          <p:cNvGrpSpPr/>
          <p:nvPr/>
        </p:nvGrpSpPr>
        <p:grpSpPr>
          <a:xfrm>
            <a:off x="4385760" y="-6005267"/>
            <a:ext cx="8818588" cy="6010444"/>
            <a:chOff x="4196172" y="-380274"/>
            <a:chExt cx="8818588" cy="6010444"/>
          </a:xfrm>
          <a:blipFill>
            <a:blip r:embed="rId5"/>
            <a:stretch>
              <a:fillRect/>
            </a:stretch>
          </a:blipFill>
        </p:grpSpPr>
        <p:grpSp>
          <p:nvGrpSpPr>
            <p:cNvPr id="147" name="Group 146">
              <a:extLst>
                <a:ext uri="{FF2B5EF4-FFF2-40B4-BE49-F238E27FC236}">
                  <a16:creationId xmlns:a16="http://schemas.microsoft.com/office/drawing/2014/main" id="{E206C23E-44C3-ABC6-3B0D-63BDB37D084F}"/>
                </a:ext>
              </a:extLst>
            </p:cNvPr>
            <p:cNvGrpSpPr/>
            <p:nvPr/>
          </p:nvGrpSpPr>
          <p:grpSpPr>
            <a:xfrm>
              <a:off x="4196172" y="-380274"/>
              <a:ext cx="8818588" cy="5675151"/>
              <a:chOff x="3941099" y="1618215"/>
              <a:chExt cx="8818588" cy="5675151"/>
            </a:xfrm>
            <a:grpFill/>
          </p:grpSpPr>
          <p:grpSp>
            <p:nvGrpSpPr>
              <p:cNvPr id="143" name="Group 142">
                <a:extLst>
                  <a:ext uri="{FF2B5EF4-FFF2-40B4-BE49-F238E27FC236}">
                    <a16:creationId xmlns:a16="http://schemas.microsoft.com/office/drawing/2014/main" id="{D0DE34CA-487D-CE42-660C-3A01D7CE584D}"/>
                  </a:ext>
                </a:extLst>
              </p:cNvPr>
              <p:cNvGrpSpPr/>
              <p:nvPr/>
            </p:nvGrpSpPr>
            <p:grpSpPr>
              <a:xfrm>
                <a:off x="3941099" y="1618215"/>
                <a:ext cx="8818588" cy="5675151"/>
                <a:chOff x="3941099" y="1618215"/>
                <a:chExt cx="8818588" cy="5675151"/>
              </a:xfrm>
              <a:grpFill/>
            </p:grpSpPr>
            <p:sp>
              <p:nvSpPr>
                <p:cNvPr id="62" name="Flowchart: Preparation 61">
                  <a:extLst>
                    <a:ext uri="{FF2B5EF4-FFF2-40B4-BE49-F238E27FC236}">
                      <a16:creationId xmlns:a16="http://schemas.microsoft.com/office/drawing/2014/main" id="{FEA116A7-1FBD-7783-BDD0-606F55A6B074}"/>
                    </a:ext>
                  </a:extLst>
                </p:cNvPr>
                <p:cNvSpPr/>
                <p:nvPr/>
              </p:nvSpPr>
              <p:spPr>
                <a:xfrm>
                  <a:off x="5655351" y="258481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141" name="Group 140">
                  <a:extLst>
                    <a:ext uri="{FF2B5EF4-FFF2-40B4-BE49-F238E27FC236}">
                      <a16:creationId xmlns:a16="http://schemas.microsoft.com/office/drawing/2014/main" id="{A388D83B-C578-D340-45D8-814988115140}"/>
                    </a:ext>
                  </a:extLst>
                </p:cNvPr>
                <p:cNvGrpSpPr/>
                <p:nvPr/>
              </p:nvGrpSpPr>
              <p:grpSpPr>
                <a:xfrm>
                  <a:off x="3941099" y="1618215"/>
                  <a:ext cx="8818588" cy="5675151"/>
                  <a:chOff x="3941099" y="1618215"/>
                  <a:chExt cx="8818588" cy="5675151"/>
                </a:xfrm>
                <a:grpFill/>
              </p:grpSpPr>
              <p:grpSp>
                <p:nvGrpSpPr>
                  <p:cNvPr id="61" name="Group 60">
                    <a:extLst>
                      <a:ext uri="{FF2B5EF4-FFF2-40B4-BE49-F238E27FC236}">
                        <a16:creationId xmlns:a16="http://schemas.microsoft.com/office/drawing/2014/main" id="{B901BD93-8DD3-88AC-9281-C459581E7842}"/>
                      </a:ext>
                    </a:extLst>
                  </p:cNvPr>
                  <p:cNvGrpSpPr/>
                  <p:nvPr/>
                </p:nvGrpSpPr>
                <p:grpSpPr>
                  <a:xfrm>
                    <a:off x="4859386" y="1618215"/>
                    <a:ext cx="7900301" cy="5675151"/>
                    <a:chOff x="4859386" y="1618215"/>
                    <a:chExt cx="7900301" cy="5675151"/>
                  </a:xfrm>
                  <a:grpFill/>
                </p:grpSpPr>
                <p:grpSp>
                  <p:nvGrpSpPr>
                    <p:cNvPr id="23" name="Group 22">
                      <a:extLst>
                        <a:ext uri="{FF2B5EF4-FFF2-40B4-BE49-F238E27FC236}">
                          <a16:creationId xmlns:a16="http://schemas.microsoft.com/office/drawing/2014/main" id="{2C5BE2D4-3C90-16AF-E50B-4B7D8266E7D2}"/>
                        </a:ext>
                      </a:extLst>
                    </p:cNvPr>
                    <p:cNvGrpSpPr/>
                    <p:nvPr/>
                  </p:nvGrpSpPr>
                  <p:grpSpPr>
                    <a:xfrm>
                      <a:off x="9217219" y="2109771"/>
                      <a:ext cx="2669661" cy="2749999"/>
                      <a:chOff x="6778297" y="3471897"/>
                      <a:chExt cx="2669661" cy="2749999"/>
                    </a:xfrm>
                    <a:grpFill/>
                  </p:grpSpPr>
                  <p:sp>
                    <p:nvSpPr>
                      <p:cNvPr id="16" name="Flowchart: Preparation 15">
                        <a:extLst>
                          <a:ext uri="{FF2B5EF4-FFF2-40B4-BE49-F238E27FC236}">
                            <a16:creationId xmlns:a16="http://schemas.microsoft.com/office/drawing/2014/main" id="{DF4C0599-541D-8E58-75BD-4BF2E83DBBFE}"/>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Flowchart: Preparation 16">
                        <a:extLst>
                          <a:ext uri="{FF2B5EF4-FFF2-40B4-BE49-F238E27FC236}">
                            <a16:creationId xmlns:a16="http://schemas.microsoft.com/office/drawing/2014/main" id="{59D2AA54-B679-3C1F-5B44-71E67FF63E1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Flowchart: Preparation 17">
                        <a:extLst>
                          <a:ext uri="{FF2B5EF4-FFF2-40B4-BE49-F238E27FC236}">
                            <a16:creationId xmlns:a16="http://schemas.microsoft.com/office/drawing/2014/main" id="{C4AA5379-DEC1-52DD-4071-A53521DD1774}"/>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Flowchart: Preparation 18">
                        <a:extLst>
                          <a:ext uri="{FF2B5EF4-FFF2-40B4-BE49-F238E27FC236}">
                            <a16:creationId xmlns:a16="http://schemas.microsoft.com/office/drawing/2014/main" id="{D03AEEAC-9660-8141-5F7C-0B3A6204D78A}"/>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Flowchart: Preparation 19">
                        <a:extLst>
                          <a:ext uri="{FF2B5EF4-FFF2-40B4-BE49-F238E27FC236}">
                            <a16:creationId xmlns:a16="http://schemas.microsoft.com/office/drawing/2014/main" id="{2DD2E8E8-56C2-87B1-9934-58FF7AF720AC}"/>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Flowchart: Preparation 20">
                        <a:extLst>
                          <a:ext uri="{FF2B5EF4-FFF2-40B4-BE49-F238E27FC236}">
                            <a16:creationId xmlns:a16="http://schemas.microsoft.com/office/drawing/2014/main" id="{19D0D57A-1ED9-3134-13B0-01A364478CD5}"/>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Flowchart: Preparation 21">
                        <a:extLst>
                          <a:ext uri="{FF2B5EF4-FFF2-40B4-BE49-F238E27FC236}">
                            <a16:creationId xmlns:a16="http://schemas.microsoft.com/office/drawing/2014/main" id="{AAF15023-DBB7-9CB3-7C67-6FD4A11FD3F5}"/>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24" name="Group 23">
                      <a:extLst>
                        <a:ext uri="{FF2B5EF4-FFF2-40B4-BE49-F238E27FC236}">
                          <a16:creationId xmlns:a16="http://schemas.microsoft.com/office/drawing/2014/main" id="{E86104DD-CD58-5D2C-76D1-6F529B0191B3}"/>
                        </a:ext>
                      </a:extLst>
                    </p:cNvPr>
                    <p:cNvGrpSpPr/>
                    <p:nvPr/>
                  </p:nvGrpSpPr>
                  <p:grpSpPr>
                    <a:xfrm>
                      <a:off x="6584025" y="1618215"/>
                      <a:ext cx="2669661" cy="2749999"/>
                      <a:chOff x="6778297" y="3471897"/>
                      <a:chExt cx="2669661" cy="2749999"/>
                    </a:xfrm>
                    <a:grpFill/>
                  </p:grpSpPr>
                  <p:sp>
                    <p:nvSpPr>
                      <p:cNvPr id="25" name="Flowchart: Preparation 24">
                        <a:extLst>
                          <a:ext uri="{FF2B5EF4-FFF2-40B4-BE49-F238E27FC236}">
                            <a16:creationId xmlns:a16="http://schemas.microsoft.com/office/drawing/2014/main" id="{375903DD-E352-824D-4AF8-368141E9E093}"/>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Flowchart: Preparation 25">
                        <a:extLst>
                          <a:ext uri="{FF2B5EF4-FFF2-40B4-BE49-F238E27FC236}">
                            <a16:creationId xmlns:a16="http://schemas.microsoft.com/office/drawing/2014/main" id="{7E5B25F8-A84A-49E0-8205-73A55C7B629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Flowchart: Preparation 26">
                        <a:extLst>
                          <a:ext uri="{FF2B5EF4-FFF2-40B4-BE49-F238E27FC236}">
                            <a16:creationId xmlns:a16="http://schemas.microsoft.com/office/drawing/2014/main" id="{9190FE50-4BD0-DFE7-3E95-5DB7BCE6E76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Flowchart: Preparation 27">
                        <a:extLst>
                          <a:ext uri="{FF2B5EF4-FFF2-40B4-BE49-F238E27FC236}">
                            <a16:creationId xmlns:a16="http://schemas.microsoft.com/office/drawing/2014/main" id="{730E9383-627C-D80C-D425-D0365FCFE574}"/>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Flowchart: Preparation 28">
                        <a:extLst>
                          <a:ext uri="{FF2B5EF4-FFF2-40B4-BE49-F238E27FC236}">
                            <a16:creationId xmlns:a16="http://schemas.microsoft.com/office/drawing/2014/main" id="{FBB6AE28-7200-1F35-7310-85984EC89FA7}"/>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Flowchart: Preparation 29">
                        <a:extLst>
                          <a:ext uri="{FF2B5EF4-FFF2-40B4-BE49-F238E27FC236}">
                            <a16:creationId xmlns:a16="http://schemas.microsoft.com/office/drawing/2014/main" id="{1C1F3607-6CBE-18C3-0B65-DEE09AAE8560}"/>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Flowchart: Preparation 30">
                        <a:extLst>
                          <a:ext uri="{FF2B5EF4-FFF2-40B4-BE49-F238E27FC236}">
                            <a16:creationId xmlns:a16="http://schemas.microsoft.com/office/drawing/2014/main" id="{0D3DD0A6-EF8E-2AAA-2D21-E05F24AC92FE}"/>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2" name="Group 31">
                      <a:extLst>
                        <a:ext uri="{FF2B5EF4-FFF2-40B4-BE49-F238E27FC236}">
                          <a16:creationId xmlns:a16="http://schemas.microsoft.com/office/drawing/2014/main" id="{145AAC28-8FDB-3F24-86C2-A6BC1ED1E582}"/>
                        </a:ext>
                      </a:extLst>
                    </p:cNvPr>
                    <p:cNvGrpSpPr/>
                    <p:nvPr/>
                  </p:nvGrpSpPr>
                  <p:grpSpPr>
                    <a:xfrm>
                      <a:off x="10090026" y="4543367"/>
                      <a:ext cx="2669661" cy="2749999"/>
                      <a:chOff x="6778297" y="3471897"/>
                      <a:chExt cx="2669661" cy="2749999"/>
                    </a:xfrm>
                    <a:grpFill/>
                  </p:grpSpPr>
                  <p:sp>
                    <p:nvSpPr>
                      <p:cNvPr id="33" name="Flowchart: Preparation 32">
                        <a:extLst>
                          <a:ext uri="{FF2B5EF4-FFF2-40B4-BE49-F238E27FC236}">
                            <a16:creationId xmlns:a16="http://schemas.microsoft.com/office/drawing/2014/main" id="{C6D09784-329E-E43E-1CCF-6D6B48DEB269}"/>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Flowchart: Preparation 33">
                        <a:extLst>
                          <a:ext uri="{FF2B5EF4-FFF2-40B4-BE49-F238E27FC236}">
                            <a16:creationId xmlns:a16="http://schemas.microsoft.com/office/drawing/2014/main" id="{B918793C-E74D-FAA6-929C-7425085F4188}"/>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Flowchart: Preparation 34">
                        <a:extLst>
                          <a:ext uri="{FF2B5EF4-FFF2-40B4-BE49-F238E27FC236}">
                            <a16:creationId xmlns:a16="http://schemas.microsoft.com/office/drawing/2014/main" id="{91DAAA51-AD0F-23AA-6C6E-7575D55CDF6E}"/>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Flowchart: Preparation 35">
                        <a:extLst>
                          <a:ext uri="{FF2B5EF4-FFF2-40B4-BE49-F238E27FC236}">
                            <a16:creationId xmlns:a16="http://schemas.microsoft.com/office/drawing/2014/main" id="{30EAD0F5-79C9-97BE-17F9-3920CF5E35F6}"/>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Flowchart: Preparation 36">
                        <a:extLst>
                          <a:ext uri="{FF2B5EF4-FFF2-40B4-BE49-F238E27FC236}">
                            <a16:creationId xmlns:a16="http://schemas.microsoft.com/office/drawing/2014/main" id="{56BA724F-DDC1-DC44-412B-FAB9DE4BF34D}"/>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Flowchart: Preparation 37">
                        <a:extLst>
                          <a:ext uri="{FF2B5EF4-FFF2-40B4-BE49-F238E27FC236}">
                            <a16:creationId xmlns:a16="http://schemas.microsoft.com/office/drawing/2014/main" id="{F9CAE7DB-D103-8D0E-A295-A1BAD92C3088}"/>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Flowchart: Preparation 38">
                        <a:extLst>
                          <a:ext uri="{FF2B5EF4-FFF2-40B4-BE49-F238E27FC236}">
                            <a16:creationId xmlns:a16="http://schemas.microsoft.com/office/drawing/2014/main" id="{61BC81D7-17C7-6094-B710-097CE018026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0" name="Group 39">
                      <a:extLst>
                        <a:ext uri="{FF2B5EF4-FFF2-40B4-BE49-F238E27FC236}">
                          <a16:creationId xmlns:a16="http://schemas.microsoft.com/office/drawing/2014/main" id="{EA650E67-7E4F-8A50-4F33-49B5D0DFDE3A}"/>
                        </a:ext>
                      </a:extLst>
                    </p:cNvPr>
                    <p:cNvGrpSpPr/>
                    <p:nvPr/>
                  </p:nvGrpSpPr>
                  <p:grpSpPr>
                    <a:xfrm>
                      <a:off x="7380865" y="4066065"/>
                      <a:ext cx="2794008" cy="2749999"/>
                      <a:chOff x="6653950" y="3471897"/>
                      <a:chExt cx="2794008" cy="2749999"/>
                    </a:xfrm>
                    <a:grpFill/>
                  </p:grpSpPr>
                  <p:sp>
                    <p:nvSpPr>
                      <p:cNvPr id="41" name="Flowchart: Preparation 40">
                        <a:extLst>
                          <a:ext uri="{FF2B5EF4-FFF2-40B4-BE49-F238E27FC236}">
                            <a16:creationId xmlns:a16="http://schemas.microsoft.com/office/drawing/2014/main" id="{332FF79C-C158-3A4F-257A-C2A6206E456B}"/>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Flowchart: Preparation 41">
                        <a:extLst>
                          <a:ext uri="{FF2B5EF4-FFF2-40B4-BE49-F238E27FC236}">
                            <a16:creationId xmlns:a16="http://schemas.microsoft.com/office/drawing/2014/main" id="{082F4C04-4DD5-CF6E-89F7-1D46033B5759}"/>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3" name="Flowchart: Preparation 42">
                        <a:extLst>
                          <a:ext uri="{FF2B5EF4-FFF2-40B4-BE49-F238E27FC236}">
                            <a16:creationId xmlns:a16="http://schemas.microsoft.com/office/drawing/2014/main" id="{4FC871DF-79E8-05B0-6DF1-27173555E31A}"/>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Flowchart: Preparation 43">
                        <a:extLst>
                          <a:ext uri="{FF2B5EF4-FFF2-40B4-BE49-F238E27FC236}">
                            <a16:creationId xmlns:a16="http://schemas.microsoft.com/office/drawing/2014/main" id="{86D7CD45-7DCF-5E06-14AB-61701036F99F}"/>
                          </a:ext>
                        </a:extLst>
                      </p:cNvPr>
                      <p:cNvSpPr/>
                      <p:nvPr/>
                    </p:nvSpPr>
                    <p:spPr>
                      <a:xfrm>
                        <a:off x="6653950" y="48610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Flowchart: Preparation 44">
                        <a:extLst>
                          <a:ext uri="{FF2B5EF4-FFF2-40B4-BE49-F238E27FC236}">
                            <a16:creationId xmlns:a16="http://schemas.microsoft.com/office/drawing/2014/main" id="{0350EEC2-0A31-38A9-4D85-6194AD4B931D}"/>
                          </a:ext>
                        </a:extLst>
                      </p:cNvPr>
                      <p:cNvSpPr/>
                      <p:nvPr/>
                    </p:nvSpPr>
                    <p:spPr>
                      <a:xfrm>
                        <a:off x="6682248" y="394097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Flowchart: Preparation 45">
                        <a:extLst>
                          <a:ext uri="{FF2B5EF4-FFF2-40B4-BE49-F238E27FC236}">
                            <a16:creationId xmlns:a16="http://schemas.microsoft.com/office/drawing/2014/main" id="{B884A659-F1C4-5E23-46C4-154E53D99207}"/>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7" name="Flowchart: Preparation 46">
                        <a:extLst>
                          <a:ext uri="{FF2B5EF4-FFF2-40B4-BE49-F238E27FC236}">
                            <a16:creationId xmlns:a16="http://schemas.microsoft.com/office/drawing/2014/main" id="{E4512620-ED33-3520-5484-DE6523E89DF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84B07FDC-A098-A4BC-DCBD-99C44186520B}"/>
                        </a:ext>
                      </a:extLst>
                    </p:cNvPr>
                    <p:cNvGrpSpPr/>
                    <p:nvPr/>
                  </p:nvGrpSpPr>
                  <p:grpSpPr>
                    <a:xfrm>
                      <a:off x="4859386" y="3512038"/>
                      <a:ext cx="2669661" cy="2749999"/>
                      <a:chOff x="6778297" y="3471897"/>
                      <a:chExt cx="2669661" cy="2749999"/>
                    </a:xfrm>
                    <a:grpFill/>
                  </p:grpSpPr>
                  <p:sp>
                    <p:nvSpPr>
                      <p:cNvPr id="49" name="Flowchart: Preparation 48">
                        <a:extLst>
                          <a:ext uri="{FF2B5EF4-FFF2-40B4-BE49-F238E27FC236}">
                            <a16:creationId xmlns:a16="http://schemas.microsoft.com/office/drawing/2014/main" id="{7D115BDA-6435-70A4-8EB2-DA9423B01681}"/>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Flowchart: Preparation 51">
                        <a:extLst>
                          <a:ext uri="{FF2B5EF4-FFF2-40B4-BE49-F238E27FC236}">
                            <a16:creationId xmlns:a16="http://schemas.microsoft.com/office/drawing/2014/main" id="{5A6A0F5E-209D-9BEA-09E5-42992200ECBD}"/>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4" name="Flowchart: Preparation 53">
                        <a:extLst>
                          <a:ext uri="{FF2B5EF4-FFF2-40B4-BE49-F238E27FC236}">
                            <a16:creationId xmlns:a16="http://schemas.microsoft.com/office/drawing/2014/main" id="{2E489E06-F711-B438-6AC0-46BA4022121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5" name="Flowchart: Preparation 54">
                        <a:extLst>
                          <a:ext uri="{FF2B5EF4-FFF2-40B4-BE49-F238E27FC236}">
                            <a16:creationId xmlns:a16="http://schemas.microsoft.com/office/drawing/2014/main" id="{89CD0833-E1ED-3C7B-4300-12C63448BA1D}"/>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7" name="Flowchart: Preparation 56">
                        <a:extLst>
                          <a:ext uri="{FF2B5EF4-FFF2-40B4-BE49-F238E27FC236}">
                            <a16:creationId xmlns:a16="http://schemas.microsoft.com/office/drawing/2014/main" id="{0D44CA84-86EE-6F95-5FCF-92FBE356BD51}"/>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9" name="Flowchart: Preparation 58">
                        <a:extLst>
                          <a:ext uri="{FF2B5EF4-FFF2-40B4-BE49-F238E27FC236}">
                            <a16:creationId xmlns:a16="http://schemas.microsoft.com/office/drawing/2014/main" id="{BE765A9F-9874-24BA-5CEA-0503213C2A9B}"/>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0" name="Flowchart: Preparation 59">
                        <a:extLst>
                          <a:ext uri="{FF2B5EF4-FFF2-40B4-BE49-F238E27FC236}">
                            <a16:creationId xmlns:a16="http://schemas.microsoft.com/office/drawing/2014/main" id="{7366258E-DF37-08A8-CBC2-F8F14798C103}"/>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
                <p:nvSpPr>
                  <p:cNvPr id="65" name="Flowchart: Preparation 64">
                    <a:extLst>
                      <a:ext uri="{FF2B5EF4-FFF2-40B4-BE49-F238E27FC236}">
                        <a16:creationId xmlns:a16="http://schemas.microsoft.com/office/drawing/2014/main" id="{A7A42C14-CA73-C4D5-C40F-852D82981CC7}"/>
                      </a:ext>
                    </a:extLst>
                  </p:cNvPr>
                  <p:cNvSpPr/>
                  <p:nvPr/>
                </p:nvSpPr>
                <p:spPr>
                  <a:xfrm>
                    <a:off x="3941099" y="1863279"/>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2" name="Flowchart: Preparation 141">
                  <a:extLst>
                    <a:ext uri="{FF2B5EF4-FFF2-40B4-BE49-F238E27FC236}">
                      <a16:creationId xmlns:a16="http://schemas.microsoft.com/office/drawing/2014/main" id="{065F42A4-3DB6-C577-5897-D11C1523B87C}"/>
                    </a:ext>
                  </a:extLst>
                </p:cNvPr>
                <p:cNvSpPr/>
                <p:nvPr/>
              </p:nvSpPr>
              <p:spPr>
                <a:xfrm>
                  <a:off x="4026083" y="544527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4" name="Flowchart: Preparation 143">
                <a:extLst>
                  <a:ext uri="{FF2B5EF4-FFF2-40B4-BE49-F238E27FC236}">
                    <a16:creationId xmlns:a16="http://schemas.microsoft.com/office/drawing/2014/main" id="{A16FA53A-15EC-FB61-256C-94675D2164D3}"/>
                  </a:ext>
                </a:extLst>
              </p:cNvPr>
              <p:cNvSpPr/>
              <p:nvPr/>
            </p:nvSpPr>
            <p:spPr>
              <a:xfrm>
                <a:off x="4774539" y="307986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5" name="Flowchart: Preparation 144">
                <a:extLst>
                  <a:ext uri="{FF2B5EF4-FFF2-40B4-BE49-F238E27FC236}">
                    <a16:creationId xmlns:a16="http://schemas.microsoft.com/office/drawing/2014/main" id="{15CBF5C5-EB28-D15F-6B1C-A0A02FBEC94B}"/>
                  </a:ext>
                </a:extLst>
              </p:cNvPr>
              <p:cNvSpPr/>
              <p:nvPr/>
            </p:nvSpPr>
            <p:spPr>
              <a:xfrm>
                <a:off x="3941099" y="358960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6" name="Flowchart: Preparation 145">
                <a:extLst>
                  <a:ext uri="{FF2B5EF4-FFF2-40B4-BE49-F238E27FC236}">
                    <a16:creationId xmlns:a16="http://schemas.microsoft.com/office/drawing/2014/main" id="{D3093F45-885A-89AA-DF9B-650BA6338803}"/>
                  </a:ext>
                </a:extLst>
              </p:cNvPr>
              <p:cNvSpPr/>
              <p:nvPr/>
            </p:nvSpPr>
            <p:spPr>
              <a:xfrm>
                <a:off x="4043801" y="44678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6" name="Flowchart: Preparation 5">
              <a:extLst>
                <a:ext uri="{FF2B5EF4-FFF2-40B4-BE49-F238E27FC236}">
                  <a16:creationId xmlns:a16="http://schemas.microsoft.com/office/drawing/2014/main" id="{194FF3BF-04CB-244B-FB5F-68D8B533615B}"/>
                </a:ext>
              </a:extLst>
            </p:cNvPr>
            <p:cNvSpPr/>
            <p:nvPr/>
          </p:nvSpPr>
          <p:spPr>
            <a:xfrm>
              <a:off x="5140177" y="391314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en-PH" dirty="0"/>
            </a:p>
          </p:txBody>
        </p:sp>
        <p:sp>
          <p:nvSpPr>
            <p:cNvPr id="8" name="Flowchart: Preparation 7">
              <a:extLst>
                <a:ext uri="{FF2B5EF4-FFF2-40B4-BE49-F238E27FC236}">
                  <a16:creationId xmlns:a16="http://schemas.microsoft.com/office/drawing/2014/main" id="{4B3C80E2-20BB-8265-CF65-A398A5748878}"/>
                </a:ext>
              </a:extLst>
            </p:cNvPr>
            <p:cNvSpPr/>
            <p:nvPr/>
          </p:nvSpPr>
          <p:spPr>
            <a:xfrm>
              <a:off x="6798524" y="38920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Flowchart: Preparation 49">
              <a:extLst>
                <a:ext uri="{FF2B5EF4-FFF2-40B4-BE49-F238E27FC236}">
                  <a16:creationId xmlns:a16="http://schemas.microsoft.com/office/drawing/2014/main" id="{CB86B2A8-9A19-78D0-006F-1CBB1A2777B4}"/>
                </a:ext>
              </a:extLst>
            </p:cNvPr>
            <p:cNvSpPr/>
            <p:nvPr/>
          </p:nvSpPr>
          <p:spPr>
            <a:xfrm>
              <a:off x="5969351" y="440708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Flowchart: Preparation 50">
              <a:extLst>
                <a:ext uri="{FF2B5EF4-FFF2-40B4-BE49-F238E27FC236}">
                  <a16:creationId xmlns:a16="http://schemas.microsoft.com/office/drawing/2014/main" id="{ED3E2577-048F-F79E-02B6-811788D0CC4C}"/>
                </a:ext>
              </a:extLst>
            </p:cNvPr>
            <p:cNvSpPr/>
            <p:nvPr/>
          </p:nvSpPr>
          <p:spPr>
            <a:xfrm>
              <a:off x="6837668" y="48091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8" name="TextBox 57">
            <a:extLst>
              <a:ext uri="{FF2B5EF4-FFF2-40B4-BE49-F238E27FC236}">
                <a16:creationId xmlns:a16="http://schemas.microsoft.com/office/drawing/2014/main" id="{9563B937-0580-7CEA-21A6-8AEDDED522ED}"/>
              </a:ext>
            </a:extLst>
          </p:cNvPr>
          <p:cNvSpPr txBox="1"/>
          <p:nvPr/>
        </p:nvSpPr>
        <p:spPr>
          <a:xfrm>
            <a:off x="421640" y="7311593"/>
            <a:ext cx="5130609" cy="369332"/>
          </a:xfrm>
          <a:prstGeom prst="rect">
            <a:avLst/>
          </a:prstGeom>
          <a:noFill/>
        </p:spPr>
        <p:txBody>
          <a:bodyPr wrap="square">
            <a:spAutoFit/>
          </a:bodyPr>
          <a:lstStyle/>
          <a:p>
            <a:r>
              <a:rPr lang="en-US" b="0" i="0" u="none" strike="noStrike" dirty="0">
                <a:solidFill>
                  <a:srgbClr val="000000"/>
                </a:solidFill>
                <a:effectLst/>
                <a:latin typeface="Amasis MT Pro" panose="020B0604020202020204" pitchFamily="18" charset="0"/>
              </a:rPr>
              <a:t>| Manipulating the World at the Molecular Level |</a:t>
            </a:r>
            <a:endParaRPr lang="en-PH" dirty="0">
              <a:latin typeface="Amasis MT Pro" panose="020B0604020202020204" pitchFamily="18" charset="0"/>
            </a:endParaRPr>
          </a:p>
        </p:txBody>
      </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2040108088"/>
                  </p:ext>
                </p:extLst>
              </p:nvPr>
            </p:nvGraphicFramePr>
            <p:xfrm>
              <a:off x="4042510" y="3161341"/>
              <a:ext cx="2758236" cy="2117182"/>
            </p:xfrm>
            <a:graphic>
              <a:graphicData uri="http://schemas.microsoft.com/office/drawing/2017/model3d">
                <am3d:model3d r:embed="rId6">
                  <am3d:spPr>
                    <a:xfrm>
                      <a:off x="0" y="0"/>
                      <a:ext cx="2758236" cy="2117182"/>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7"/>
                  </am3d:raster>
                  <am3d:objViewport viewportSz="32908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7"/>
              <a:stretch>
                <a:fillRect/>
              </a:stretch>
            </p:blipFill>
            <p:spPr>
              <a:xfrm>
                <a:off x="4042510" y="3161341"/>
                <a:ext cx="2758236" cy="2117182"/>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3" name="Group 212">
            <a:extLst>
              <a:ext uri="{FF2B5EF4-FFF2-40B4-BE49-F238E27FC236}">
                <a16:creationId xmlns:a16="http://schemas.microsoft.com/office/drawing/2014/main" id="{01D4D057-4157-7762-66A6-42EDBE76CD92}"/>
              </a:ext>
            </a:extLst>
          </p:cNvPr>
          <p:cNvGrpSpPr/>
          <p:nvPr/>
        </p:nvGrpSpPr>
        <p:grpSpPr>
          <a:xfrm rot="18915421">
            <a:off x="2167275" y="-2282304"/>
            <a:ext cx="560023" cy="2152545"/>
            <a:chOff x="4187613" y="919602"/>
            <a:chExt cx="560023" cy="1869184"/>
          </a:xfrm>
        </p:grpSpPr>
        <p:cxnSp>
          <p:nvCxnSpPr>
            <p:cNvPr id="212" name="Straight Connector 211">
              <a:extLst>
                <a:ext uri="{FF2B5EF4-FFF2-40B4-BE49-F238E27FC236}">
                  <a16:creationId xmlns:a16="http://schemas.microsoft.com/office/drawing/2014/main" id="{8E1AB378-31AE-F148-D121-C3F1D3684E37}"/>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0" name="Freeform: Shape 209">
              <a:extLst>
                <a:ext uri="{FF2B5EF4-FFF2-40B4-BE49-F238E27FC236}">
                  <a16:creationId xmlns:a16="http://schemas.microsoft.com/office/drawing/2014/main" id="{BF9AD950-FF9F-DC60-E643-ECB94A3E054D}"/>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8" name="Freeform: Shape 207">
              <a:extLst>
                <a:ext uri="{FF2B5EF4-FFF2-40B4-BE49-F238E27FC236}">
                  <a16:creationId xmlns:a16="http://schemas.microsoft.com/office/drawing/2014/main" id="{CD8E3702-C52F-7FD8-C84B-5A3B9168BE76}"/>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4" name="Group 213">
            <a:extLst>
              <a:ext uri="{FF2B5EF4-FFF2-40B4-BE49-F238E27FC236}">
                <a16:creationId xmlns:a16="http://schemas.microsoft.com/office/drawing/2014/main" id="{10569BD1-2060-3B53-5C82-C71CC578D991}"/>
              </a:ext>
            </a:extLst>
          </p:cNvPr>
          <p:cNvGrpSpPr/>
          <p:nvPr/>
        </p:nvGrpSpPr>
        <p:grpSpPr>
          <a:xfrm rot="3494813" flipV="1">
            <a:off x="589221" y="6399659"/>
            <a:ext cx="560023" cy="2152545"/>
            <a:chOff x="4187613" y="919602"/>
            <a:chExt cx="560023" cy="1869184"/>
          </a:xfrm>
        </p:grpSpPr>
        <p:cxnSp>
          <p:nvCxnSpPr>
            <p:cNvPr id="215" name="Straight Connector 214">
              <a:extLst>
                <a:ext uri="{FF2B5EF4-FFF2-40B4-BE49-F238E27FC236}">
                  <a16:creationId xmlns:a16="http://schemas.microsoft.com/office/drawing/2014/main" id="{CCD4C316-1806-A1B9-3635-0B08B6254465}"/>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6" name="Freeform: Shape 215">
              <a:extLst>
                <a:ext uri="{FF2B5EF4-FFF2-40B4-BE49-F238E27FC236}">
                  <a16:creationId xmlns:a16="http://schemas.microsoft.com/office/drawing/2014/main" id="{08996019-FB8E-DA8F-63DF-924F3A330889}"/>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7" name="Freeform: Shape 216">
              <a:extLst>
                <a:ext uri="{FF2B5EF4-FFF2-40B4-BE49-F238E27FC236}">
                  <a16:creationId xmlns:a16="http://schemas.microsoft.com/office/drawing/2014/main" id="{F4D7F0E4-B226-B990-E31B-1240BC7FBBB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2" name="Group 221">
            <a:extLst>
              <a:ext uri="{FF2B5EF4-FFF2-40B4-BE49-F238E27FC236}">
                <a16:creationId xmlns:a16="http://schemas.microsoft.com/office/drawing/2014/main" id="{8FB0A98B-49EA-1ACE-72B7-36F2630A44DC}"/>
              </a:ext>
            </a:extLst>
          </p:cNvPr>
          <p:cNvGrpSpPr/>
          <p:nvPr/>
        </p:nvGrpSpPr>
        <p:grpSpPr>
          <a:xfrm rot="2684579" flipH="1">
            <a:off x="12585524" y="-2037606"/>
            <a:ext cx="560023" cy="2152545"/>
            <a:chOff x="4187613" y="919602"/>
            <a:chExt cx="560023" cy="1869184"/>
          </a:xfrm>
        </p:grpSpPr>
        <p:cxnSp>
          <p:nvCxnSpPr>
            <p:cNvPr id="223" name="Straight Connector 222">
              <a:extLst>
                <a:ext uri="{FF2B5EF4-FFF2-40B4-BE49-F238E27FC236}">
                  <a16:creationId xmlns:a16="http://schemas.microsoft.com/office/drawing/2014/main" id="{46688628-E687-59EE-BB17-34DECDF84494}"/>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4" name="Freeform: Shape 223">
              <a:extLst>
                <a:ext uri="{FF2B5EF4-FFF2-40B4-BE49-F238E27FC236}">
                  <a16:creationId xmlns:a16="http://schemas.microsoft.com/office/drawing/2014/main" id="{133A6D0A-A9C5-7602-3F19-4A52F0303ED0}"/>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5" name="Freeform: Shape 224">
              <a:extLst>
                <a:ext uri="{FF2B5EF4-FFF2-40B4-BE49-F238E27FC236}">
                  <a16:creationId xmlns:a16="http://schemas.microsoft.com/office/drawing/2014/main" id="{1BD312D7-47C1-DE73-AB96-8111E0EEDC14}"/>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6" name="Group 225">
            <a:extLst>
              <a:ext uri="{FF2B5EF4-FFF2-40B4-BE49-F238E27FC236}">
                <a16:creationId xmlns:a16="http://schemas.microsoft.com/office/drawing/2014/main" id="{2FDACCAE-8804-7148-B027-988147B512C6}"/>
              </a:ext>
            </a:extLst>
          </p:cNvPr>
          <p:cNvGrpSpPr/>
          <p:nvPr/>
        </p:nvGrpSpPr>
        <p:grpSpPr>
          <a:xfrm rot="18105187" flipH="1" flipV="1">
            <a:off x="12856654" y="6393434"/>
            <a:ext cx="560023" cy="2152545"/>
            <a:chOff x="4187613" y="919602"/>
            <a:chExt cx="560023" cy="1869184"/>
          </a:xfrm>
        </p:grpSpPr>
        <p:cxnSp>
          <p:nvCxnSpPr>
            <p:cNvPr id="227" name="Straight Connector 226">
              <a:extLst>
                <a:ext uri="{FF2B5EF4-FFF2-40B4-BE49-F238E27FC236}">
                  <a16:creationId xmlns:a16="http://schemas.microsoft.com/office/drawing/2014/main" id="{6659F6F2-3DAD-BFB6-F574-1F460719C2F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8" name="Freeform: Shape 227">
              <a:extLst>
                <a:ext uri="{FF2B5EF4-FFF2-40B4-BE49-F238E27FC236}">
                  <a16:creationId xmlns:a16="http://schemas.microsoft.com/office/drawing/2014/main" id="{30454491-2856-F2A3-CDCE-4805C2D50BF1}"/>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9" name="Freeform: Shape 228">
              <a:extLst>
                <a:ext uri="{FF2B5EF4-FFF2-40B4-BE49-F238E27FC236}">
                  <a16:creationId xmlns:a16="http://schemas.microsoft.com/office/drawing/2014/main" id="{BFFBD09D-0B67-9461-5950-F774CFC08E72}"/>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30" name="Group 229">
            <a:extLst>
              <a:ext uri="{FF2B5EF4-FFF2-40B4-BE49-F238E27FC236}">
                <a16:creationId xmlns:a16="http://schemas.microsoft.com/office/drawing/2014/main" id="{62906324-87B8-02A2-6E47-A06F9278DC5C}"/>
              </a:ext>
            </a:extLst>
          </p:cNvPr>
          <p:cNvGrpSpPr/>
          <p:nvPr/>
        </p:nvGrpSpPr>
        <p:grpSpPr>
          <a:xfrm rot="5400000" flipH="1">
            <a:off x="13443675" y="2365150"/>
            <a:ext cx="560023" cy="2152545"/>
            <a:chOff x="4187613" y="919602"/>
            <a:chExt cx="560023" cy="1869184"/>
          </a:xfrm>
        </p:grpSpPr>
        <p:cxnSp>
          <p:nvCxnSpPr>
            <p:cNvPr id="231" name="Straight Connector 230">
              <a:extLst>
                <a:ext uri="{FF2B5EF4-FFF2-40B4-BE49-F238E27FC236}">
                  <a16:creationId xmlns:a16="http://schemas.microsoft.com/office/drawing/2014/main" id="{6F7352FE-1DC8-2E97-2CED-FC74D53655DB}"/>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2" name="Freeform: Shape 231">
              <a:extLst>
                <a:ext uri="{FF2B5EF4-FFF2-40B4-BE49-F238E27FC236}">
                  <a16:creationId xmlns:a16="http://schemas.microsoft.com/office/drawing/2014/main" id="{A71B5E8F-7160-2487-63BA-47925D65A9B2}"/>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33" name="Freeform: Shape 232">
              <a:extLst>
                <a:ext uri="{FF2B5EF4-FFF2-40B4-BE49-F238E27FC236}">
                  <a16:creationId xmlns:a16="http://schemas.microsoft.com/office/drawing/2014/main" id="{FC5EFFFB-60CC-0456-5C60-533B38F036D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148563" y="0"/>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8359B4FF-42EE-4525-A012-CBD0A7E2B83C}"/>
              </a:ext>
            </a:extLst>
          </p:cNvPr>
          <p:cNvGrpSpPr/>
          <p:nvPr/>
        </p:nvGrpSpPr>
        <p:grpSpPr>
          <a:xfrm>
            <a:off x="-9443629" y="-2497"/>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70A01CA0-D570-4E70-9DAC-157B285ADEAC}"/>
              </a:ext>
            </a:extLst>
          </p:cNvPr>
          <p:cNvGrpSpPr/>
          <p:nvPr/>
        </p:nvGrpSpPr>
        <p:grpSpPr>
          <a:xfrm>
            <a:off x="-9762286" y="-1381"/>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756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20"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wipe(left)">
                                      <p:cBhvr>
                                        <p:cTn id="7" dur="500"/>
                                        <p:tgtEl>
                                          <p:spTgt spid="270"/>
                                        </p:tgtEl>
                                      </p:cBhvr>
                                    </p:animEffect>
                                  </p:childTnLst>
                                </p:cTn>
                              </p:par>
                              <p:par>
                                <p:cTn id="8" presetID="22" presetClass="entr" presetSubtype="2" fill="hold" nodeType="withEffect">
                                  <p:stCondLst>
                                    <p:cond delay="0"/>
                                  </p:stCondLst>
                                  <p:childTnLst>
                                    <p:set>
                                      <p:cBhvr>
                                        <p:cTn id="9" dur="1" fill="hold">
                                          <p:stCondLst>
                                            <p:cond delay="0"/>
                                          </p:stCondLst>
                                        </p:cTn>
                                        <p:tgtEl>
                                          <p:spTgt spid="271"/>
                                        </p:tgtEl>
                                        <p:attrNameLst>
                                          <p:attrName>style.visibility</p:attrName>
                                        </p:attrNameLst>
                                      </p:cBhvr>
                                      <p:to>
                                        <p:strVal val="visible"/>
                                      </p:to>
                                    </p:set>
                                    <p:animEffect transition="in" filter="wipe(right)">
                                      <p:cBhvr>
                                        <p:cTn id="10" dur="500"/>
                                        <p:tgtEl>
                                          <p:spTgt spid="271"/>
                                        </p:tgtEl>
                                      </p:cBhvr>
                                    </p:animEffect>
                                  </p:childTnLst>
                                </p:cTn>
                              </p:par>
                              <p:par>
                                <p:cTn id="11" presetID="16" presetClass="entr" presetSubtype="21" fill="hold" nodeType="withEffect">
                                  <p:stCondLst>
                                    <p:cond delay="0"/>
                                  </p:stCondLst>
                                  <p:childTnLst>
                                    <p:set>
                                      <p:cBhvr>
                                        <p:cTn id="12" dur="1" fill="hold">
                                          <p:stCondLst>
                                            <p:cond delay="0"/>
                                          </p:stCondLst>
                                        </p:cTn>
                                        <p:tgtEl>
                                          <p:spTgt spid="268">
                                            <p:txEl>
                                              <p:pRg st="0" end="0"/>
                                            </p:txEl>
                                          </p:spTgt>
                                        </p:tgtEl>
                                        <p:attrNameLst>
                                          <p:attrName>style.visibility</p:attrName>
                                        </p:attrNameLst>
                                      </p:cBhvr>
                                      <p:to>
                                        <p:strVal val="visible"/>
                                      </p:to>
                                    </p:set>
                                    <p:animEffect transition="in" filter="barn(inVertical)">
                                      <p:cBhvr>
                                        <p:cTn id="13" dur="500"/>
                                        <p:tgtEl>
                                          <p:spTgt spid="26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2"/>
                                        </p:tgtEl>
                                        <p:attrNameLst>
                                          <p:attrName>style.visibility</p:attrName>
                                        </p:attrNameLst>
                                      </p:cBhvr>
                                      <p:to>
                                        <p:strVal val="visible"/>
                                      </p:to>
                                    </p:set>
                                    <p:animEffect transition="in" filter="fade">
                                      <p:cBhvr>
                                        <p:cTn id="18" dur="500"/>
                                        <p:tgtEl>
                                          <p:spTgt spid="242"/>
                                        </p:tgtEl>
                                      </p:cBhvr>
                                    </p:animEffect>
                                    <p:anim calcmode="lin" valueType="num">
                                      <p:cBhvr>
                                        <p:cTn id="19" dur="500" fill="hold"/>
                                        <p:tgtEl>
                                          <p:spTgt spid="242"/>
                                        </p:tgtEl>
                                        <p:attrNameLst>
                                          <p:attrName>ppt_x</p:attrName>
                                        </p:attrNameLst>
                                      </p:cBhvr>
                                      <p:tavLst>
                                        <p:tav tm="0">
                                          <p:val>
                                            <p:strVal val="#ppt_x"/>
                                          </p:val>
                                        </p:tav>
                                        <p:tav tm="100000">
                                          <p:val>
                                            <p:strVal val="#ppt_x"/>
                                          </p:val>
                                        </p:tav>
                                      </p:tavLst>
                                    </p:anim>
                                    <p:anim calcmode="lin" valueType="num">
                                      <p:cBhvr>
                                        <p:cTn id="20" dur="500" fill="hold"/>
                                        <p:tgtEl>
                                          <p:spTgt spid="24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41"/>
                                        </p:tgtEl>
                                        <p:attrNameLst>
                                          <p:attrName>style.visibility</p:attrName>
                                        </p:attrNameLst>
                                      </p:cBhvr>
                                      <p:to>
                                        <p:strVal val="visible"/>
                                      </p:to>
                                    </p:set>
                                    <p:animEffect transition="in" filter="fade">
                                      <p:cBhvr>
                                        <p:cTn id="25" dur="500"/>
                                        <p:tgtEl>
                                          <p:spTgt spid="241"/>
                                        </p:tgtEl>
                                      </p:cBhvr>
                                    </p:animEffect>
                                    <p:anim calcmode="lin" valueType="num">
                                      <p:cBhvr>
                                        <p:cTn id="26" dur="500" fill="hold"/>
                                        <p:tgtEl>
                                          <p:spTgt spid="241"/>
                                        </p:tgtEl>
                                        <p:attrNameLst>
                                          <p:attrName>ppt_x</p:attrName>
                                        </p:attrNameLst>
                                      </p:cBhvr>
                                      <p:tavLst>
                                        <p:tav tm="0">
                                          <p:val>
                                            <p:strVal val="#ppt_x"/>
                                          </p:val>
                                        </p:tav>
                                        <p:tav tm="100000">
                                          <p:val>
                                            <p:strVal val="#ppt_x"/>
                                          </p:val>
                                        </p:tav>
                                      </p:tavLst>
                                    </p:anim>
                                    <p:anim calcmode="lin" valueType="num">
                                      <p:cBhvr>
                                        <p:cTn id="27" dur="500" fill="hold"/>
                                        <p:tgtEl>
                                          <p:spTgt spid="24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53"/>
                                        </p:tgtEl>
                                        <p:attrNameLst>
                                          <p:attrName>style.visibility</p:attrName>
                                        </p:attrNameLst>
                                      </p:cBhvr>
                                      <p:to>
                                        <p:strVal val="visible"/>
                                      </p:to>
                                    </p:set>
                                    <p:anim calcmode="lin" valueType="num">
                                      <p:cBhvr>
                                        <p:cTn id="36" dur="250" fill="hold"/>
                                        <p:tgtEl>
                                          <p:spTgt spid="253"/>
                                        </p:tgtEl>
                                        <p:attrNameLst>
                                          <p:attrName>ppt_w</p:attrName>
                                        </p:attrNameLst>
                                      </p:cBhvr>
                                      <p:tavLst>
                                        <p:tav tm="0">
                                          <p:val>
                                            <p:fltVal val="0"/>
                                          </p:val>
                                        </p:tav>
                                        <p:tav tm="100000">
                                          <p:val>
                                            <p:strVal val="#ppt_w"/>
                                          </p:val>
                                        </p:tav>
                                      </p:tavLst>
                                    </p:anim>
                                    <p:anim calcmode="lin" valueType="num">
                                      <p:cBhvr>
                                        <p:cTn id="37" dur="250" fill="hold"/>
                                        <p:tgtEl>
                                          <p:spTgt spid="253"/>
                                        </p:tgtEl>
                                        <p:attrNameLst>
                                          <p:attrName>ppt_h</p:attrName>
                                        </p:attrNameLst>
                                      </p:cBhvr>
                                      <p:tavLst>
                                        <p:tav tm="0">
                                          <p:val>
                                            <p:fltVal val="0"/>
                                          </p:val>
                                        </p:tav>
                                        <p:tav tm="100000">
                                          <p:val>
                                            <p:strVal val="#ppt_h"/>
                                          </p:val>
                                        </p:tav>
                                      </p:tavLst>
                                    </p:anim>
                                    <p:animEffect transition="in" filter="fade">
                                      <p:cBhvr>
                                        <p:cTn id="38" dur="250"/>
                                        <p:tgtEl>
                                          <p:spTgt spid="253"/>
                                        </p:tgtEl>
                                      </p:cBhvr>
                                    </p:animEffect>
                                  </p:childTnLst>
                                </p:cTn>
                              </p:par>
                              <p:par>
                                <p:cTn id="39" presetID="53" presetClass="entr" presetSubtype="16" fill="hold" nodeType="withEffect">
                                  <p:stCondLst>
                                    <p:cond delay="0"/>
                                  </p:stCondLst>
                                  <p:childTnLst>
                                    <p:set>
                                      <p:cBhvr>
                                        <p:cTn id="40" dur="1" fill="hold">
                                          <p:stCondLst>
                                            <p:cond delay="0"/>
                                          </p:stCondLst>
                                        </p:cTn>
                                        <p:tgtEl>
                                          <p:spTgt spid="250"/>
                                        </p:tgtEl>
                                        <p:attrNameLst>
                                          <p:attrName>style.visibility</p:attrName>
                                        </p:attrNameLst>
                                      </p:cBhvr>
                                      <p:to>
                                        <p:strVal val="visible"/>
                                      </p:to>
                                    </p:set>
                                    <p:anim calcmode="lin" valueType="num">
                                      <p:cBhvr>
                                        <p:cTn id="41" dur="250" fill="hold"/>
                                        <p:tgtEl>
                                          <p:spTgt spid="250"/>
                                        </p:tgtEl>
                                        <p:attrNameLst>
                                          <p:attrName>ppt_w</p:attrName>
                                        </p:attrNameLst>
                                      </p:cBhvr>
                                      <p:tavLst>
                                        <p:tav tm="0">
                                          <p:val>
                                            <p:fltVal val="0"/>
                                          </p:val>
                                        </p:tav>
                                        <p:tav tm="100000">
                                          <p:val>
                                            <p:strVal val="#ppt_w"/>
                                          </p:val>
                                        </p:tav>
                                      </p:tavLst>
                                    </p:anim>
                                    <p:anim calcmode="lin" valueType="num">
                                      <p:cBhvr>
                                        <p:cTn id="42" dur="250" fill="hold"/>
                                        <p:tgtEl>
                                          <p:spTgt spid="250"/>
                                        </p:tgtEl>
                                        <p:attrNameLst>
                                          <p:attrName>ppt_h</p:attrName>
                                        </p:attrNameLst>
                                      </p:cBhvr>
                                      <p:tavLst>
                                        <p:tav tm="0">
                                          <p:val>
                                            <p:fltVal val="0"/>
                                          </p:val>
                                        </p:tav>
                                        <p:tav tm="100000">
                                          <p:val>
                                            <p:strVal val="#ppt_h"/>
                                          </p:val>
                                        </p:tav>
                                      </p:tavLst>
                                    </p:anim>
                                    <p:animEffect transition="in" filter="fade">
                                      <p:cBhvr>
                                        <p:cTn id="43" dur="250"/>
                                        <p:tgtEl>
                                          <p:spTgt spid="25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80"/>
                                        </p:tgtEl>
                                        <p:attrNameLst>
                                          <p:attrName>style.visibility</p:attrName>
                                        </p:attrNameLst>
                                      </p:cBhvr>
                                      <p:to>
                                        <p:strVal val="visible"/>
                                      </p:to>
                                    </p:set>
                                    <p:animEffect transition="in" filter="fade">
                                      <p:cBhvr>
                                        <p:cTn id="48" dur="500"/>
                                        <p:tgtEl>
                                          <p:spTgt spid="180"/>
                                        </p:tgtEl>
                                      </p:cBhvr>
                                    </p:animEffect>
                                    <p:anim calcmode="lin" valueType="num">
                                      <p:cBhvr>
                                        <p:cTn id="49" dur="500" fill="hold"/>
                                        <p:tgtEl>
                                          <p:spTgt spid="180"/>
                                        </p:tgtEl>
                                        <p:attrNameLst>
                                          <p:attrName>ppt_x</p:attrName>
                                        </p:attrNameLst>
                                      </p:cBhvr>
                                      <p:tavLst>
                                        <p:tav tm="0">
                                          <p:val>
                                            <p:strVal val="#ppt_x"/>
                                          </p:val>
                                        </p:tav>
                                        <p:tav tm="100000">
                                          <p:val>
                                            <p:strVal val="#ppt_x"/>
                                          </p:val>
                                        </p:tav>
                                      </p:tavLst>
                                    </p:anim>
                                    <p:anim calcmode="lin" valueType="num">
                                      <p:cBhvr>
                                        <p:cTn id="50" dur="5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anim calcmode="lin" valueType="num">
                                      <p:cBhvr>
                                        <p:cTn id="56" dur="500" fill="hold"/>
                                        <p:tgtEl>
                                          <p:spTgt spid="63"/>
                                        </p:tgtEl>
                                        <p:attrNameLst>
                                          <p:attrName>ppt_x</p:attrName>
                                        </p:attrNameLst>
                                      </p:cBhvr>
                                      <p:tavLst>
                                        <p:tav tm="0">
                                          <p:val>
                                            <p:strVal val="#ppt_x"/>
                                          </p:val>
                                        </p:tav>
                                        <p:tav tm="100000">
                                          <p:val>
                                            <p:strVal val="#ppt_x"/>
                                          </p:val>
                                        </p:tav>
                                      </p:tavLst>
                                    </p:anim>
                                    <p:anim calcmode="lin" valueType="num">
                                      <p:cBhvr>
                                        <p:cTn id="57" dur="5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8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201"/>
                                        </p:tgtEl>
                                        <p:attrNameLst>
                                          <p:attrName>style.visibility</p:attrName>
                                        </p:attrNameLst>
                                      </p:cBhvr>
                                      <p:to>
                                        <p:strVal val="visible"/>
                                      </p:to>
                                    </p:set>
                                    <p:anim calcmode="lin" valueType="num">
                                      <p:cBhvr>
                                        <p:cTn id="66" dur="250" fill="hold"/>
                                        <p:tgtEl>
                                          <p:spTgt spid="201"/>
                                        </p:tgtEl>
                                        <p:attrNameLst>
                                          <p:attrName>ppt_w</p:attrName>
                                        </p:attrNameLst>
                                      </p:cBhvr>
                                      <p:tavLst>
                                        <p:tav tm="0">
                                          <p:val>
                                            <p:fltVal val="0"/>
                                          </p:val>
                                        </p:tav>
                                        <p:tav tm="100000">
                                          <p:val>
                                            <p:strVal val="#ppt_w"/>
                                          </p:val>
                                        </p:tav>
                                      </p:tavLst>
                                    </p:anim>
                                    <p:anim calcmode="lin" valueType="num">
                                      <p:cBhvr>
                                        <p:cTn id="67" dur="250" fill="hold"/>
                                        <p:tgtEl>
                                          <p:spTgt spid="201"/>
                                        </p:tgtEl>
                                        <p:attrNameLst>
                                          <p:attrName>ppt_h</p:attrName>
                                        </p:attrNameLst>
                                      </p:cBhvr>
                                      <p:tavLst>
                                        <p:tav tm="0">
                                          <p:val>
                                            <p:fltVal val="0"/>
                                          </p:val>
                                        </p:tav>
                                        <p:tav tm="100000">
                                          <p:val>
                                            <p:strVal val="#ppt_h"/>
                                          </p:val>
                                        </p:tav>
                                      </p:tavLst>
                                    </p:anim>
                                    <p:animEffect transition="in" filter="fade">
                                      <p:cBhvr>
                                        <p:cTn id="68" dur="250"/>
                                        <p:tgtEl>
                                          <p:spTgt spid="201"/>
                                        </p:tgtEl>
                                      </p:cBhvr>
                                    </p:animEffect>
                                  </p:childTnLst>
                                </p:cTn>
                              </p:par>
                              <p:par>
                                <p:cTn id="69" presetID="53" presetClass="entr" presetSubtype="16" fill="hold" nodeType="withEffect">
                                  <p:stCondLst>
                                    <p:cond delay="0"/>
                                  </p:stCondLst>
                                  <p:childTnLst>
                                    <p:set>
                                      <p:cBhvr>
                                        <p:cTn id="70" dur="1" fill="hold">
                                          <p:stCondLst>
                                            <p:cond delay="0"/>
                                          </p:stCondLst>
                                        </p:cTn>
                                        <p:tgtEl>
                                          <p:spTgt spid="184"/>
                                        </p:tgtEl>
                                        <p:attrNameLst>
                                          <p:attrName>style.visibility</p:attrName>
                                        </p:attrNameLst>
                                      </p:cBhvr>
                                      <p:to>
                                        <p:strVal val="visible"/>
                                      </p:to>
                                    </p:set>
                                    <p:anim calcmode="lin" valueType="num">
                                      <p:cBhvr>
                                        <p:cTn id="71" dur="250" fill="hold"/>
                                        <p:tgtEl>
                                          <p:spTgt spid="184"/>
                                        </p:tgtEl>
                                        <p:attrNameLst>
                                          <p:attrName>ppt_w</p:attrName>
                                        </p:attrNameLst>
                                      </p:cBhvr>
                                      <p:tavLst>
                                        <p:tav tm="0">
                                          <p:val>
                                            <p:fltVal val="0"/>
                                          </p:val>
                                        </p:tav>
                                        <p:tav tm="100000">
                                          <p:val>
                                            <p:strVal val="#ppt_w"/>
                                          </p:val>
                                        </p:tav>
                                      </p:tavLst>
                                    </p:anim>
                                    <p:anim calcmode="lin" valueType="num">
                                      <p:cBhvr>
                                        <p:cTn id="72" dur="250" fill="hold"/>
                                        <p:tgtEl>
                                          <p:spTgt spid="184"/>
                                        </p:tgtEl>
                                        <p:attrNameLst>
                                          <p:attrName>ppt_h</p:attrName>
                                        </p:attrNameLst>
                                      </p:cBhvr>
                                      <p:tavLst>
                                        <p:tav tm="0">
                                          <p:val>
                                            <p:fltVal val="0"/>
                                          </p:val>
                                        </p:tav>
                                        <p:tav tm="100000">
                                          <p:val>
                                            <p:strVal val="#ppt_h"/>
                                          </p:val>
                                        </p:tav>
                                      </p:tavLst>
                                    </p:anim>
                                    <p:animEffect transition="in" filter="fade">
                                      <p:cBhvr>
                                        <p:cTn id="73" dur="250"/>
                                        <p:tgtEl>
                                          <p:spTgt spid="184"/>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203"/>
                                        </p:tgtEl>
                                        <p:attrNameLst>
                                          <p:attrName>style.visibility</p:attrName>
                                        </p:attrNameLst>
                                      </p:cBhvr>
                                      <p:to>
                                        <p:strVal val="visible"/>
                                      </p:to>
                                    </p:set>
                                    <p:animEffect transition="in" filter="fade">
                                      <p:cBhvr>
                                        <p:cTn id="78" dur="500"/>
                                        <p:tgtEl>
                                          <p:spTgt spid="203"/>
                                        </p:tgtEl>
                                      </p:cBhvr>
                                    </p:animEffect>
                                    <p:anim calcmode="lin" valueType="num">
                                      <p:cBhvr>
                                        <p:cTn id="79" dur="500" fill="hold"/>
                                        <p:tgtEl>
                                          <p:spTgt spid="203"/>
                                        </p:tgtEl>
                                        <p:attrNameLst>
                                          <p:attrName>ppt_x</p:attrName>
                                        </p:attrNameLst>
                                      </p:cBhvr>
                                      <p:tavLst>
                                        <p:tav tm="0">
                                          <p:val>
                                            <p:strVal val="#ppt_x"/>
                                          </p:val>
                                        </p:tav>
                                        <p:tav tm="100000">
                                          <p:val>
                                            <p:strVal val="#ppt_x"/>
                                          </p:val>
                                        </p:tav>
                                      </p:tavLst>
                                    </p:anim>
                                    <p:anim calcmode="lin" valueType="num">
                                      <p:cBhvr>
                                        <p:cTn id="80" dur="500" fill="hold"/>
                                        <p:tgtEl>
                                          <p:spTgt spid="203"/>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02"/>
                                        </p:tgtEl>
                                        <p:attrNameLst>
                                          <p:attrName>style.visibility</p:attrName>
                                        </p:attrNameLst>
                                      </p:cBhvr>
                                      <p:to>
                                        <p:strVal val="visible"/>
                                      </p:to>
                                    </p:set>
                                    <p:animEffect transition="in" filter="fade">
                                      <p:cBhvr>
                                        <p:cTn id="85" dur="500"/>
                                        <p:tgtEl>
                                          <p:spTgt spid="202"/>
                                        </p:tgtEl>
                                      </p:cBhvr>
                                    </p:animEffect>
                                    <p:anim calcmode="lin" valueType="num">
                                      <p:cBhvr>
                                        <p:cTn id="86" dur="500" fill="hold"/>
                                        <p:tgtEl>
                                          <p:spTgt spid="202"/>
                                        </p:tgtEl>
                                        <p:attrNameLst>
                                          <p:attrName>ppt_x</p:attrName>
                                        </p:attrNameLst>
                                      </p:cBhvr>
                                      <p:tavLst>
                                        <p:tav tm="0">
                                          <p:val>
                                            <p:strVal val="#ppt_x"/>
                                          </p:val>
                                        </p:tav>
                                        <p:tav tm="100000">
                                          <p:val>
                                            <p:strVal val="#ppt_x"/>
                                          </p:val>
                                        </p:tav>
                                      </p:tavLst>
                                    </p:anim>
                                    <p:anim calcmode="lin" valueType="num">
                                      <p:cBhvr>
                                        <p:cTn id="87" dur="500" fill="hold"/>
                                        <p:tgtEl>
                                          <p:spTgt spid="202"/>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0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206"/>
                                        </p:tgtEl>
                                        <p:attrNameLst>
                                          <p:attrName>style.visibility</p:attrName>
                                        </p:attrNameLst>
                                      </p:cBhvr>
                                      <p:to>
                                        <p:strVal val="visible"/>
                                      </p:to>
                                    </p:set>
                                    <p:anim calcmode="lin" valueType="num">
                                      <p:cBhvr>
                                        <p:cTn id="96" dur="250" fill="hold"/>
                                        <p:tgtEl>
                                          <p:spTgt spid="206"/>
                                        </p:tgtEl>
                                        <p:attrNameLst>
                                          <p:attrName>ppt_w</p:attrName>
                                        </p:attrNameLst>
                                      </p:cBhvr>
                                      <p:tavLst>
                                        <p:tav tm="0">
                                          <p:val>
                                            <p:fltVal val="0"/>
                                          </p:val>
                                        </p:tav>
                                        <p:tav tm="100000">
                                          <p:val>
                                            <p:strVal val="#ppt_w"/>
                                          </p:val>
                                        </p:tav>
                                      </p:tavLst>
                                    </p:anim>
                                    <p:anim calcmode="lin" valueType="num">
                                      <p:cBhvr>
                                        <p:cTn id="97" dur="250" fill="hold"/>
                                        <p:tgtEl>
                                          <p:spTgt spid="206"/>
                                        </p:tgtEl>
                                        <p:attrNameLst>
                                          <p:attrName>ppt_h</p:attrName>
                                        </p:attrNameLst>
                                      </p:cBhvr>
                                      <p:tavLst>
                                        <p:tav tm="0">
                                          <p:val>
                                            <p:fltVal val="0"/>
                                          </p:val>
                                        </p:tav>
                                        <p:tav tm="100000">
                                          <p:val>
                                            <p:strVal val="#ppt_h"/>
                                          </p:val>
                                        </p:tav>
                                      </p:tavLst>
                                    </p:anim>
                                    <p:animEffect transition="in" filter="fade">
                                      <p:cBhvr>
                                        <p:cTn id="98" dur="250"/>
                                        <p:tgtEl>
                                          <p:spTgt spid="206"/>
                                        </p:tgtEl>
                                      </p:cBhvr>
                                    </p:animEffect>
                                  </p:childTnLst>
                                </p:cTn>
                              </p:par>
                              <p:par>
                                <p:cTn id="99" presetID="53" presetClass="entr" presetSubtype="16" fill="hold" nodeType="withEffect">
                                  <p:stCondLst>
                                    <p:cond delay="0"/>
                                  </p:stCondLst>
                                  <p:childTnLst>
                                    <p:set>
                                      <p:cBhvr>
                                        <p:cTn id="100" dur="1" fill="hold">
                                          <p:stCondLst>
                                            <p:cond delay="0"/>
                                          </p:stCondLst>
                                        </p:cTn>
                                        <p:tgtEl>
                                          <p:spTgt spid="205"/>
                                        </p:tgtEl>
                                        <p:attrNameLst>
                                          <p:attrName>style.visibility</p:attrName>
                                        </p:attrNameLst>
                                      </p:cBhvr>
                                      <p:to>
                                        <p:strVal val="visible"/>
                                      </p:to>
                                    </p:set>
                                    <p:anim calcmode="lin" valueType="num">
                                      <p:cBhvr>
                                        <p:cTn id="101" dur="250" fill="hold"/>
                                        <p:tgtEl>
                                          <p:spTgt spid="205"/>
                                        </p:tgtEl>
                                        <p:attrNameLst>
                                          <p:attrName>ppt_w</p:attrName>
                                        </p:attrNameLst>
                                      </p:cBhvr>
                                      <p:tavLst>
                                        <p:tav tm="0">
                                          <p:val>
                                            <p:fltVal val="0"/>
                                          </p:val>
                                        </p:tav>
                                        <p:tav tm="100000">
                                          <p:val>
                                            <p:strVal val="#ppt_w"/>
                                          </p:val>
                                        </p:tav>
                                      </p:tavLst>
                                    </p:anim>
                                    <p:anim calcmode="lin" valueType="num">
                                      <p:cBhvr>
                                        <p:cTn id="102" dur="250" fill="hold"/>
                                        <p:tgtEl>
                                          <p:spTgt spid="205"/>
                                        </p:tgtEl>
                                        <p:attrNameLst>
                                          <p:attrName>ppt_h</p:attrName>
                                        </p:attrNameLst>
                                      </p:cBhvr>
                                      <p:tavLst>
                                        <p:tav tm="0">
                                          <p:val>
                                            <p:fltVal val="0"/>
                                          </p:val>
                                        </p:tav>
                                        <p:tav tm="100000">
                                          <p:val>
                                            <p:strVal val="#ppt_h"/>
                                          </p:val>
                                        </p:tav>
                                      </p:tavLst>
                                    </p:anim>
                                    <p:animEffect transition="in" filter="fade">
                                      <p:cBhvr>
                                        <p:cTn id="103" dur="250"/>
                                        <p:tgtEl>
                                          <p:spTgt spid="205"/>
                                        </p:tgtEl>
                                      </p:cBhvr>
                                    </p:animEffect>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09"/>
                                        </p:tgtEl>
                                        <p:attrNameLst>
                                          <p:attrName>style.visibility</p:attrName>
                                        </p:attrNameLst>
                                      </p:cBhvr>
                                      <p:to>
                                        <p:strVal val="visible"/>
                                      </p:to>
                                    </p:set>
                                    <p:animEffect transition="in" filter="fade">
                                      <p:cBhvr>
                                        <p:cTn id="108" dur="500"/>
                                        <p:tgtEl>
                                          <p:spTgt spid="209"/>
                                        </p:tgtEl>
                                      </p:cBhvr>
                                    </p:animEffect>
                                    <p:anim calcmode="lin" valueType="num">
                                      <p:cBhvr>
                                        <p:cTn id="109" dur="500" fill="hold"/>
                                        <p:tgtEl>
                                          <p:spTgt spid="209"/>
                                        </p:tgtEl>
                                        <p:attrNameLst>
                                          <p:attrName>ppt_x</p:attrName>
                                        </p:attrNameLst>
                                      </p:cBhvr>
                                      <p:tavLst>
                                        <p:tav tm="0">
                                          <p:val>
                                            <p:strVal val="#ppt_x"/>
                                          </p:val>
                                        </p:tav>
                                        <p:tav tm="100000">
                                          <p:val>
                                            <p:strVal val="#ppt_x"/>
                                          </p:val>
                                        </p:tav>
                                      </p:tavLst>
                                    </p:anim>
                                    <p:anim calcmode="lin" valueType="num">
                                      <p:cBhvr>
                                        <p:cTn id="110" dur="500" fill="hold"/>
                                        <p:tgtEl>
                                          <p:spTgt spid="20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207"/>
                                        </p:tgtEl>
                                        <p:attrNameLst>
                                          <p:attrName>style.visibility</p:attrName>
                                        </p:attrNameLst>
                                      </p:cBhvr>
                                      <p:to>
                                        <p:strVal val="visible"/>
                                      </p:to>
                                    </p:set>
                                    <p:animEffect transition="in" filter="fade">
                                      <p:cBhvr>
                                        <p:cTn id="115" dur="500"/>
                                        <p:tgtEl>
                                          <p:spTgt spid="207"/>
                                        </p:tgtEl>
                                      </p:cBhvr>
                                    </p:animEffect>
                                    <p:anim calcmode="lin" valueType="num">
                                      <p:cBhvr>
                                        <p:cTn id="116" dur="500" fill="hold"/>
                                        <p:tgtEl>
                                          <p:spTgt spid="207"/>
                                        </p:tgtEl>
                                        <p:attrNameLst>
                                          <p:attrName>ppt_x</p:attrName>
                                        </p:attrNameLst>
                                      </p:cBhvr>
                                      <p:tavLst>
                                        <p:tav tm="0">
                                          <p:val>
                                            <p:strVal val="#ppt_x"/>
                                          </p:val>
                                        </p:tav>
                                        <p:tav tm="100000">
                                          <p:val>
                                            <p:strVal val="#ppt_x"/>
                                          </p:val>
                                        </p:tav>
                                      </p:tavLst>
                                    </p:anim>
                                    <p:anim calcmode="lin" valueType="num">
                                      <p:cBhvr>
                                        <p:cTn id="117" dur="500" fill="hold"/>
                                        <p:tgtEl>
                                          <p:spTgt spid="207"/>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211"/>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257"/>
                                        </p:tgtEl>
                                        <p:attrNameLst>
                                          <p:attrName>style.visibility</p:attrName>
                                        </p:attrNameLst>
                                      </p:cBhvr>
                                      <p:to>
                                        <p:strVal val="visible"/>
                                      </p:to>
                                    </p:set>
                                    <p:anim calcmode="lin" valueType="num">
                                      <p:cBhvr>
                                        <p:cTn id="126" dur="250" fill="hold"/>
                                        <p:tgtEl>
                                          <p:spTgt spid="257"/>
                                        </p:tgtEl>
                                        <p:attrNameLst>
                                          <p:attrName>ppt_w</p:attrName>
                                        </p:attrNameLst>
                                      </p:cBhvr>
                                      <p:tavLst>
                                        <p:tav tm="0">
                                          <p:val>
                                            <p:fltVal val="0"/>
                                          </p:val>
                                        </p:tav>
                                        <p:tav tm="100000">
                                          <p:val>
                                            <p:strVal val="#ppt_w"/>
                                          </p:val>
                                        </p:tav>
                                      </p:tavLst>
                                    </p:anim>
                                    <p:anim calcmode="lin" valueType="num">
                                      <p:cBhvr>
                                        <p:cTn id="127" dur="250" fill="hold"/>
                                        <p:tgtEl>
                                          <p:spTgt spid="257"/>
                                        </p:tgtEl>
                                        <p:attrNameLst>
                                          <p:attrName>ppt_h</p:attrName>
                                        </p:attrNameLst>
                                      </p:cBhvr>
                                      <p:tavLst>
                                        <p:tav tm="0">
                                          <p:val>
                                            <p:fltVal val="0"/>
                                          </p:val>
                                        </p:tav>
                                        <p:tav tm="100000">
                                          <p:val>
                                            <p:strVal val="#ppt_h"/>
                                          </p:val>
                                        </p:tav>
                                      </p:tavLst>
                                    </p:anim>
                                    <p:animEffect transition="in" filter="fade">
                                      <p:cBhvr>
                                        <p:cTn id="128" dur="250"/>
                                        <p:tgtEl>
                                          <p:spTgt spid="257"/>
                                        </p:tgtEl>
                                      </p:cBhvr>
                                    </p:animEffect>
                                  </p:childTnLst>
                                </p:cTn>
                              </p:par>
                              <p:par>
                                <p:cTn id="129" presetID="53" presetClass="entr" presetSubtype="16" fill="hold" nodeType="withEffect">
                                  <p:stCondLst>
                                    <p:cond delay="0"/>
                                  </p:stCondLst>
                                  <p:childTnLst>
                                    <p:set>
                                      <p:cBhvr>
                                        <p:cTn id="130" dur="1" fill="hold">
                                          <p:stCondLst>
                                            <p:cond delay="0"/>
                                          </p:stCondLst>
                                        </p:cTn>
                                        <p:tgtEl>
                                          <p:spTgt spid="256"/>
                                        </p:tgtEl>
                                        <p:attrNameLst>
                                          <p:attrName>style.visibility</p:attrName>
                                        </p:attrNameLst>
                                      </p:cBhvr>
                                      <p:to>
                                        <p:strVal val="visible"/>
                                      </p:to>
                                    </p:set>
                                    <p:anim calcmode="lin" valueType="num">
                                      <p:cBhvr>
                                        <p:cTn id="131" dur="250" fill="hold"/>
                                        <p:tgtEl>
                                          <p:spTgt spid="256"/>
                                        </p:tgtEl>
                                        <p:attrNameLst>
                                          <p:attrName>ppt_w</p:attrName>
                                        </p:attrNameLst>
                                      </p:cBhvr>
                                      <p:tavLst>
                                        <p:tav tm="0">
                                          <p:val>
                                            <p:fltVal val="0"/>
                                          </p:val>
                                        </p:tav>
                                        <p:tav tm="100000">
                                          <p:val>
                                            <p:strVal val="#ppt_w"/>
                                          </p:val>
                                        </p:tav>
                                      </p:tavLst>
                                    </p:anim>
                                    <p:anim calcmode="lin" valueType="num">
                                      <p:cBhvr>
                                        <p:cTn id="132" dur="250" fill="hold"/>
                                        <p:tgtEl>
                                          <p:spTgt spid="256"/>
                                        </p:tgtEl>
                                        <p:attrNameLst>
                                          <p:attrName>ppt_h</p:attrName>
                                        </p:attrNameLst>
                                      </p:cBhvr>
                                      <p:tavLst>
                                        <p:tav tm="0">
                                          <p:val>
                                            <p:fltVal val="0"/>
                                          </p:val>
                                        </p:tav>
                                        <p:tav tm="100000">
                                          <p:val>
                                            <p:strVal val="#ppt_h"/>
                                          </p:val>
                                        </p:tav>
                                      </p:tavLst>
                                    </p:anim>
                                    <p:animEffect transition="in" filter="fade">
                                      <p:cBhvr>
                                        <p:cTn id="133" dur="250"/>
                                        <p:tgtEl>
                                          <p:spTgt spid="256"/>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259"/>
                                        </p:tgtEl>
                                        <p:attrNameLst>
                                          <p:attrName>style.visibility</p:attrName>
                                        </p:attrNameLst>
                                      </p:cBhvr>
                                      <p:to>
                                        <p:strVal val="visible"/>
                                      </p:to>
                                    </p:set>
                                    <p:animEffect transition="in" filter="fade">
                                      <p:cBhvr>
                                        <p:cTn id="138" dur="500"/>
                                        <p:tgtEl>
                                          <p:spTgt spid="259"/>
                                        </p:tgtEl>
                                      </p:cBhvr>
                                    </p:animEffect>
                                    <p:anim calcmode="lin" valueType="num">
                                      <p:cBhvr>
                                        <p:cTn id="139" dur="500" fill="hold"/>
                                        <p:tgtEl>
                                          <p:spTgt spid="259"/>
                                        </p:tgtEl>
                                        <p:attrNameLst>
                                          <p:attrName>ppt_x</p:attrName>
                                        </p:attrNameLst>
                                      </p:cBhvr>
                                      <p:tavLst>
                                        <p:tav tm="0">
                                          <p:val>
                                            <p:strVal val="#ppt_x"/>
                                          </p:val>
                                        </p:tav>
                                        <p:tav tm="100000">
                                          <p:val>
                                            <p:strVal val="#ppt_x"/>
                                          </p:val>
                                        </p:tav>
                                      </p:tavLst>
                                    </p:anim>
                                    <p:anim calcmode="lin" valueType="num">
                                      <p:cBhvr>
                                        <p:cTn id="140" dur="500" fill="hold"/>
                                        <p:tgtEl>
                                          <p:spTgt spid="259"/>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258"/>
                                        </p:tgtEl>
                                        <p:attrNameLst>
                                          <p:attrName>style.visibility</p:attrName>
                                        </p:attrNameLst>
                                      </p:cBhvr>
                                      <p:to>
                                        <p:strVal val="visible"/>
                                      </p:to>
                                    </p:set>
                                    <p:animEffect transition="in" filter="fade">
                                      <p:cBhvr>
                                        <p:cTn id="145" dur="500"/>
                                        <p:tgtEl>
                                          <p:spTgt spid="258"/>
                                        </p:tgtEl>
                                      </p:cBhvr>
                                    </p:animEffect>
                                    <p:anim calcmode="lin" valueType="num">
                                      <p:cBhvr>
                                        <p:cTn id="146" dur="500" fill="hold"/>
                                        <p:tgtEl>
                                          <p:spTgt spid="258"/>
                                        </p:tgtEl>
                                        <p:attrNameLst>
                                          <p:attrName>ppt_x</p:attrName>
                                        </p:attrNameLst>
                                      </p:cBhvr>
                                      <p:tavLst>
                                        <p:tav tm="0">
                                          <p:val>
                                            <p:strVal val="#ppt_x"/>
                                          </p:val>
                                        </p:tav>
                                        <p:tav tm="100000">
                                          <p:val>
                                            <p:strVal val="#ppt_x"/>
                                          </p:val>
                                        </p:tav>
                                      </p:tavLst>
                                    </p:anim>
                                    <p:anim calcmode="lin" valueType="num">
                                      <p:cBhvr>
                                        <p:cTn id="147" dur="500" fill="hold"/>
                                        <p:tgtEl>
                                          <p:spTgt spid="258"/>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260"/>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53" presetClass="entr" presetSubtype="16" fill="hold" grpId="0" nodeType="clickEffect">
                                  <p:stCondLst>
                                    <p:cond delay="0"/>
                                  </p:stCondLst>
                                  <p:childTnLst>
                                    <p:set>
                                      <p:cBhvr>
                                        <p:cTn id="155" dur="1" fill="hold">
                                          <p:stCondLst>
                                            <p:cond delay="0"/>
                                          </p:stCondLst>
                                        </p:cTn>
                                        <p:tgtEl>
                                          <p:spTgt spid="262"/>
                                        </p:tgtEl>
                                        <p:attrNameLst>
                                          <p:attrName>style.visibility</p:attrName>
                                        </p:attrNameLst>
                                      </p:cBhvr>
                                      <p:to>
                                        <p:strVal val="visible"/>
                                      </p:to>
                                    </p:set>
                                    <p:anim calcmode="lin" valueType="num">
                                      <p:cBhvr>
                                        <p:cTn id="156" dur="250" fill="hold"/>
                                        <p:tgtEl>
                                          <p:spTgt spid="262"/>
                                        </p:tgtEl>
                                        <p:attrNameLst>
                                          <p:attrName>ppt_w</p:attrName>
                                        </p:attrNameLst>
                                      </p:cBhvr>
                                      <p:tavLst>
                                        <p:tav tm="0">
                                          <p:val>
                                            <p:fltVal val="0"/>
                                          </p:val>
                                        </p:tav>
                                        <p:tav tm="100000">
                                          <p:val>
                                            <p:strVal val="#ppt_w"/>
                                          </p:val>
                                        </p:tav>
                                      </p:tavLst>
                                    </p:anim>
                                    <p:anim calcmode="lin" valueType="num">
                                      <p:cBhvr>
                                        <p:cTn id="157" dur="250" fill="hold"/>
                                        <p:tgtEl>
                                          <p:spTgt spid="262"/>
                                        </p:tgtEl>
                                        <p:attrNameLst>
                                          <p:attrName>ppt_h</p:attrName>
                                        </p:attrNameLst>
                                      </p:cBhvr>
                                      <p:tavLst>
                                        <p:tav tm="0">
                                          <p:val>
                                            <p:fltVal val="0"/>
                                          </p:val>
                                        </p:tav>
                                        <p:tav tm="100000">
                                          <p:val>
                                            <p:strVal val="#ppt_h"/>
                                          </p:val>
                                        </p:tav>
                                      </p:tavLst>
                                    </p:anim>
                                    <p:animEffect transition="in" filter="fade">
                                      <p:cBhvr>
                                        <p:cTn id="158" dur="250"/>
                                        <p:tgtEl>
                                          <p:spTgt spid="262"/>
                                        </p:tgtEl>
                                      </p:cBhvr>
                                    </p:animEffect>
                                  </p:childTnLst>
                                </p:cTn>
                              </p:par>
                              <p:par>
                                <p:cTn id="159" presetID="53" presetClass="entr" presetSubtype="16" fill="hold" nodeType="withEffect">
                                  <p:stCondLst>
                                    <p:cond delay="0"/>
                                  </p:stCondLst>
                                  <p:childTnLst>
                                    <p:set>
                                      <p:cBhvr>
                                        <p:cTn id="160" dur="1" fill="hold">
                                          <p:stCondLst>
                                            <p:cond delay="0"/>
                                          </p:stCondLst>
                                        </p:cTn>
                                        <p:tgtEl>
                                          <p:spTgt spid="261"/>
                                        </p:tgtEl>
                                        <p:attrNameLst>
                                          <p:attrName>style.visibility</p:attrName>
                                        </p:attrNameLst>
                                      </p:cBhvr>
                                      <p:to>
                                        <p:strVal val="visible"/>
                                      </p:to>
                                    </p:set>
                                    <p:anim calcmode="lin" valueType="num">
                                      <p:cBhvr>
                                        <p:cTn id="161" dur="250" fill="hold"/>
                                        <p:tgtEl>
                                          <p:spTgt spid="261"/>
                                        </p:tgtEl>
                                        <p:attrNameLst>
                                          <p:attrName>ppt_w</p:attrName>
                                        </p:attrNameLst>
                                      </p:cBhvr>
                                      <p:tavLst>
                                        <p:tav tm="0">
                                          <p:val>
                                            <p:fltVal val="0"/>
                                          </p:val>
                                        </p:tav>
                                        <p:tav tm="100000">
                                          <p:val>
                                            <p:strVal val="#ppt_w"/>
                                          </p:val>
                                        </p:tav>
                                      </p:tavLst>
                                    </p:anim>
                                    <p:anim calcmode="lin" valueType="num">
                                      <p:cBhvr>
                                        <p:cTn id="162" dur="250" fill="hold"/>
                                        <p:tgtEl>
                                          <p:spTgt spid="261"/>
                                        </p:tgtEl>
                                        <p:attrNameLst>
                                          <p:attrName>ppt_h</p:attrName>
                                        </p:attrNameLst>
                                      </p:cBhvr>
                                      <p:tavLst>
                                        <p:tav tm="0">
                                          <p:val>
                                            <p:fltVal val="0"/>
                                          </p:val>
                                        </p:tav>
                                        <p:tav tm="100000">
                                          <p:val>
                                            <p:strVal val="#ppt_h"/>
                                          </p:val>
                                        </p:tav>
                                      </p:tavLst>
                                    </p:anim>
                                    <p:animEffect transition="in" filter="fade">
                                      <p:cBhvr>
                                        <p:cTn id="163" dur="250"/>
                                        <p:tgtEl>
                                          <p:spTgt spid="261"/>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64"/>
                                        </p:tgtEl>
                                        <p:attrNameLst>
                                          <p:attrName>style.visibility</p:attrName>
                                        </p:attrNameLst>
                                      </p:cBhvr>
                                      <p:to>
                                        <p:strVal val="visible"/>
                                      </p:to>
                                    </p:set>
                                    <p:animEffect transition="in" filter="fade">
                                      <p:cBhvr>
                                        <p:cTn id="168" dur="500"/>
                                        <p:tgtEl>
                                          <p:spTgt spid="264"/>
                                        </p:tgtEl>
                                      </p:cBhvr>
                                    </p:animEffect>
                                    <p:anim calcmode="lin" valueType="num">
                                      <p:cBhvr>
                                        <p:cTn id="169" dur="500" fill="hold"/>
                                        <p:tgtEl>
                                          <p:spTgt spid="264"/>
                                        </p:tgtEl>
                                        <p:attrNameLst>
                                          <p:attrName>ppt_x</p:attrName>
                                        </p:attrNameLst>
                                      </p:cBhvr>
                                      <p:tavLst>
                                        <p:tav tm="0">
                                          <p:val>
                                            <p:strVal val="#ppt_x"/>
                                          </p:val>
                                        </p:tav>
                                        <p:tav tm="100000">
                                          <p:val>
                                            <p:strVal val="#ppt_x"/>
                                          </p:val>
                                        </p:tav>
                                      </p:tavLst>
                                    </p:anim>
                                    <p:anim calcmode="lin" valueType="num">
                                      <p:cBhvr>
                                        <p:cTn id="170" dur="500" fill="hold"/>
                                        <p:tgtEl>
                                          <p:spTgt spid="264"/>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grpId="0" nodeType="clickEffect">
                                  <p:stCondLst>
                                    <p:cond delay="0"/>
                                  </p:stCondLst>
                                  <p:childTnLst>
                                    <p:set>
                                      <p:cBhvr>
                                        <p:cTn id="174" dur="1" fill="hold">
                                          <p:stCondLst>
                                            <p:cond delay="0"/>
                                          </p:stCondLst>
                                        </p:cTn>
                                        <p:tgtEl>
                                          <p:spTgt spid="263"/>
                                        </p:tgtEl>
                                        <p:attrNameLst>
                                          <p:attrName>style.visibility</p:attrName>
                                        </p:attrNameLst>
                                      </p:cBhvr>
                                      <p:to>
                                        <p:strVal val="visible"/>
                                      </p:to>
                                    </p:set>
                                    <p:animEffect transition="in" filter="fade">
                                      <p:cBhvr>
                                        <p:cTn id="175" dur="500"/>
                                        <p:tgtEl>
                                          <p:spTgt spid="263"/>
                                        </p:tgtEl>
                                      </p:cBhvr>
                                    </p:animEffect>
                                    <p:anim calcmode="lin" valueType="num">
                                      <p:cBhvr>
                                        <p:cTn id="176" dur="500" fill="hold"/>
                                        <p:tgtEl>
                                          <p:spTgt spid="263"/>
                                        </p:tgtEl>
                                        <p:attrNameLst>
                                          <p:attrName>ppt_x</p:attrName>
                                        </p:attrNameLst>
                                      </p:cBhvr>
                                      <p:tavLst>
                                        <p:tav tm="0">
                                          <p:val>
                                            <p:strVal val="#ppt_x"/>
                                          </p:val>
                                        </p:tav>
                                        <p:tav tm="100000">
                                          <p:val>
                                            <p:strVal val="#ppt_x"/>
                                          </p:val>
                                        </p:tav>
                                      </p:tavLst>
                                    </p:anim>
                                    <p:anim calcmode="lin" valueType="num">
                                      <p:cBhvr>
                                        <p:cTn id="177" dur="500" fill="hold"/>
                                        <p:tgtEl>
                                          <p:spTgt spid="26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265"/>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grpId="0" nodeType="clickEffect">
                                  <p:stCondLst>
                                    <p:cond delay="0"/>
                                  </p:stCondLst>
                                  <p:childTnLst>
                                    <p:set>
                                      <p:cBhvr>
                                        <p:cTn id="185" dur="1" fill="hold">
                                          <p:stCondLst>
                                            <p:cond delay="0"/>
                                          </p:stCondLst>
                                        </p:cTn>
                                        <p:tgtEl>
                                          <p:spTgt spid="267"/>
                                        </p:tgtEl>
                                        <p:attrNameLst>
                                          <p:attrName>style.visibility</p:attrName>
                                        </p:attrNameLst>
                                      </p:cBhvr>
                                      <p:to>
                                        <p:strVal val="visible"/>
                                      </p:to>
                                    </p:set>
                                    <p:anim calcmode="lin" valueType="num">
                                      <p:cBhvr>
                                        <p:cTn id="186" dur="250" fill="hold"/>
                                        <p:tgtEl>
                                          <p:spTgt spid="267"/>
                                        </p:tgtEl>
                                        <p:attrNameLst>
                                          <p:attrName>ppt_w</p:attrName>
                                        </p:attrNameLst>
                                      </p:cBhvr>
                                      <p:tavLst>
                                        <p:tav tm="0">
                                          <p:val>
                                            <p:fltVal val="0"/>
                                          </p:val>
                                        </p:tav>
                                        <p:tav tm="100000">
                                          <p:val>
                                            <p:strVal val="#ppt_w"/>
                                          </p:val>
                                        </p:tav>
                                      </p:tavLst>
                                    </p:anim>
                                    <p:anim calcmode="lin" valueType="num">
                                      <p:cBhvr>
                                        <p:cTn id="187" dur="250" fill="hold"/>
                                        <p:tgtEl>
                                          <p:spTgt spid="267"/>
                                        </p:tgtEl>
                                        <p:attrNameLst>
                                          <p:attrName>ppt_h</p:attrName>
                                        </p:attrNameLst>
                                      </p:cBhvr>
                                      <p:tavLst>
                                        <p:tav tm="0">
                                          <p:val>
                                            <p:fltVal val="0"/>
                                          </p:val>
                                        </p:tav>
                                        <p:tav tm="100000">
                                          <p:val>
                                            <p:strVal val="#ppt_h"/>
                                          </p:val>
                                        </p:tav>
                                      </p:tavLst>
                                    </p:anim>
                                    <p:animEffect transition="in" filter="fade">
                                      <p:cBhvr>
                                        <p:cTn id="188" dur="250"/>
                                        <p:tgtEl>
                                          <p:spTgt spid="267"/>
                                        </p:tgtEl>
                                      </p:cBhvr>
                                    </p:animEffect>
                                  </p:childTnLst>
                                </p:cTn>
                              </p:par>
                              <p:par>
                                <p:cTn id="189" presetID="53" presetClass="entr" presetSubtype="16" fill="hold" nodeType="withEffect">
                                  <p:stCondLst>
                                    <p:cond delay="0"/>
                                  </p:stCondLst>
                                  <p:childTnLst>
                                    <p:set>
                                      <p:cBhvr>
                                        <p:cTn id="190" dur="1" fill="hold">
                                          <p:stCondLst>
                                            <p:cond delay="0"/>
                                          </p:stCondLst>
                                        </p:cTn>
                                        <p:tgtEl>
                                          <p:spTgt spid="266"/>
                                        </p:tgtEl>
                                        <p:attrNameLst>
                                          <p:attrName>style.visibility</p:attrName>
                                        </p:attrNameLst>
                                      </p:cBhvr>
                                      <p:to>
                                        <p:strVal val="visible"/>
                                      </p:to>
                                    </p:set>
                                    <p:anim calcmode="lin" valueType="num">
                                      <p:cBhvr>
                                        <p:cTn id="191" dur="250" fill="hold"/>
                                        <p:tgtEl>
                                          <p:spTgt spid="266"/>
                                        </p:tgtEl>
                                        <p:attrNameLst>
                                          <p:attrName>ppt_w</p:attrName>
                                        </p:attrNameLst>
                                      </p:cBhvr>
                                      <p:tavLst>
                                        <p:tav tm="0">
                                          <p:val>
                                            <p:fltVal val="0"/>
                                          </p:val>
                                        </p:tav>
                                        <p:tav tm="100000">
                                          <p:val>
                                            <p:strVal val="#ppt_w"/>
                                          </p:val>
                                        </p:tav>
                                      </p:tavLst>
                                    </p:anim>
                                    <p:anim calcmode="lin" valueType="num">
                                      <p:cBhvr>
                                        <p:cTn id="192" dur="250" fill="hold"/>
                                        <p:tgtEl>
                                          <p:spTgt spid="266"/>
                                        </p:tgtEl>
                                        <p:attrNameLst>
                                          <p:attrName>ppt_h</p:attrName>
                                        </p:attrNameLst>
                                      </p:cBhvr>
                                      <p:tavLst>
                                        <p:tav tm="0">
                                          <p:val>
                                            <p:fltVal val="0"/>
                                          </p:val>
                                        </p:tav>
                                        <p:tav tm="100000">
                                          <p:val>
                                            <p:strVal val="#ppt_h"/>
                                          </p:val>
                                        </p:tav>
                                      </p:tavLst>
                                    </p:anim>
                                    <p:animEffect transition="in" filter="fade">
                                      <p:cBhvr>
                                        <p:cTn id="193" dur="25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242" grpId="0" animBg="1"/>
      <p:bldP spid="247" grpId="0"/>
      <p:bldP spid="253" grpId="0"/>
      <p:bldP spid="63" grpId="0" animBg="1"/>
      <p:bldP spid="180" grpId="0" animBg="1"/>
      <p:bldP spid="183" grpId="0"/>
      <p:bldP spid="201" grpId="0"/>
      <p:bldP spid="202" grpId="0" animBg="1"/>
      <p:bldP spid="203" grpId="0" animBg="1"/>
      <p:bldP spid="204" grpId="0"/>
      <p:bldP spid="206" grpId="0"/>
      <p:bldP spid="207" grpId="0" animBg="1"/>
      <p:bldP spid="209" grpId="0" animBg="1"/>
      <p:bldP spid="211" grpId="0"/>
      <p:bldP spid="257" grpId="0"/>
      <p:bldP spid="258" grpId="0" animBg="1"/>
      <p:bldP spid="259" grpId="0" animBg="1"/>
      <p:bldP spid="260" grpId="0"/>
      <p:bldP spid="262" grpId="0"/>
      <p:bldP spid="263" grpId="0" animBg="1"/>
      <p:bldP spid="264" grpId="0" animBg="1"/>
      <p:bldP spid="265" grpId="0"/>
      <p:bldP spid="26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540025" y="0"/>
            <a:ext cx="11651975"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5C30190F-F421-46C7-863D-A2A6D4D94FB2}"/>
              </a:ext>
            </a:extLst>
          </p:cNvPr>
          <p:cNvGrpSpPr/>
          <p:nvPr/>
        </p:nvGrpSpPr>
        <p:grpSpPr>
          <a:xfrm>
            <a:off x="0" y="-21058"/>
            <a:ext cx="12278872" cy="6858000"/>
            <a:chOff x="-86872" y="43163"/>
            <a:chExt cx="12278872" cy="6858000"/>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1929795" y="43163"/>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2" name="Straight Connector 1">
            <a:extLst>
              <a:ext uri="{FF2B5EF4-FFF2-40B4-BE49-F238E27FC236}">
                <a16:creationId xmlns:a16="http://schemas.microsoft.com/office/drawing/2014/main" id="{8AD06AFA-433C-77D8-E3C6-E3CCF902D1D9}"/>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54" name="3D Model 153" descr="Book">
                <a:extLst>
                  <a:ext uri="{FF2B5EF4-FFF2-40B4-BE49-F238E27FC236}">
                    <a16:creationId xmlns:a16="http://schemas.microsoft.com/office/drawing/2014/main" id="{A1C3B81B-CCE7-0D2B-2546-455532F1239C}"/>
                  </a:ext>
                </a:extLst>
              </p:cNvPr>
              <p:cNvGraphicFramePr>
                <a:graphicFrameLocks noChangeAspect="1"/>
              </p:cNvGraphicFramePr>
              <p:nvPr/>
            </p:nvGraphicFramePr>
            <p:xfrm>
              <a:off x="4042506" y="3161338"/>
              <a:ext cx="2758237" cy="2117181"/>
            </p:xfrm>
            <a:graphic>
              <a:graphicData uri="http://schemas.microsoft.com/office/drawing/2017/model3d">
                <am3d:model3d r:embed="rId3">
                  <am3d:spPr>
                    <a:xfrm>
                      <a:off x="0" y="0"/>
                      <a:ext cx="2758237" cy="2117181"/>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4"/>
                  </am3d:raster>
                  <am3d:objViewport viewportSz="32908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4" name="3D Model 153" descr="Book">
                <a:extLst>
                  <a:ext uri="{FF2B5EF4-FFF2-40B4-BE49-F238E27FC236}">
                    <a16:creationId xmlns:a16="http://schemas.microsoft.com/office/drawing/2014/main" id="{A1C3B81B-CCE7-0D2B-2546-455532F1239C}"/>
                  </a:ext>
                </a:extLst>
              </p:cNvPr>
              <p:cNvPicPr>
                <a:picLocks noGrp="1" noRot="1" noChangeAspect="1" noMove="1" noResize="1" noEditPoints="1" noAdjustHandles="1" noChangeArrowheads="1" noChangeShapeType="1" noCrop="1"/>
              </p:cNvPicPr>
              <p:nvPr/>
            </p:nvPicPr>
            <p:blipFill>
              <a:blip r:embed="rId4"/>
              <a:stretch>
                <a:fillRect/>
              </a:stretch>
            </p:blipFill>
            <p:spPr>
              <a:xfrm>
                <a:off x="4042506" y="3161338"/>
                <a:ext cx="2758237" cy="2117181"/>
              </a:xfrm>
              <a:prstGeom prst="rect">
                <a:avLst/>
              </a:prstGeom>
            </p:spPr>
          </p:pic>
        </mc:Fallback>
      </mc:AlternateContent>
      <p:grpSp>
        <p:nvGrpSpPr>
          <p:cNvPr id="3" name="Group 2">
            <a:extLst>
              <a:ext uri="{FF2B5EF4-FFF2-40B4-BE49-F238E27FC236}">
                <a16:creationId xmlns:a16="http://schemas.microsoft.com/office/drawing/2014/main" id="{7EF4C371-0CD7-3356-757D-8EA261093ED9}"/>
              </a:ext>
            </a:extLst>
          </p:cNvPr>
          <p:cNvGrpSpPr/>
          <p:nvPr/>
        </p:nvGrpSpPr>
        <p:grpSpPr>
          <a:xfrm>
            <a:off x="6884912" y="53321"/>
            <a:ext cx="1514171" cy="757494"/>
            <a:chOff x="6709831" y="388004"/>
            <a:chExt cx="1905512" cy="1007660"/>
          </a:xfrm>
          <a:solidFill>
            <a:schemeClr val="tx1"/>
          </a:solidFill>
        </p:grpSpPr>
        <p:grpSp>
          <p:nvGrpSpPr>
            <p:cNvPr id="4" name="Group 3">
              <a:extLst>
                <a:ext uri="{FF2B5EF4-FFF2-40B4-BE49-F238E27FC236}">
                  <a16:creationId xmlns:a16="http://schemas.microsoft.com/office/drawing/2014/main" id="{37D0AB21-A387-A9D6-421A-DED85A749AE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53" name="Freeform: Shape 52">
                <a:extLst>
                  <a:ext uri="{FF2B5EF4-FFF2-40B4-BE49-F238E27FC236}">
                    <a16:creationId xmlns:a16="http://schemas.microsoft.com/office/drawing/2014/main" id="{014C41A5-DDCB-3596-DEBB-6B3D3390681A}"/>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56" name="Right Triangle 55">
                <a:extLst>
                  <a:ext uri="{FF2B5EF4-FFF2-40B4-BE49-F238E27FC236}">
                    <a16:creationId xmlns:a16="http://schemas.microsoft.com/office/drawing/2014/main" id="{C4BCCB79-F6C1-3A5D-FA7F-6A984C69EE2E}"/>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 name="Group 4">
              <a:extLst>
                <a:ext uri="{FF2B5EF4-FFF2-40B4-BE49-F238E27FC236}">
                  <a16:creationId xmlns:a16="http://schemas.microsoft.com/office/drawing/2014/main" id="{DB7082BD-8041-A1E9-3F49-5FC232A94A9B}"/>
                </a:ext>
              </a:extLst>
            </p:cNvPr>
            <p:cNvGrpSpPr/>
            <p:nvPr/>
          </p:nvGrpSpPr>
          <p:grpSpPr>
            <a:xfrm>
              <a:off x="6973383" y="782053"/>
              <a:ext cx="1641956" cy="465220"/>
              <a:chOff x="6973383" y="782053"/>
              <a:chExt cx="1641956" cy="465220"/>
            </a:xfrm>
            <a:grpFill/>
          </p:grpSpPr>
          <p:cxnSp>
            <p:nvCxnSpPr>
              <p:cNvPr id="6" name="Straight Connector 5">
                <a:extLst>
                  <a:ext uri="{FF2B5EF4-FFF2-40B4-BE49-F238E27FC236}">
                    <a16:creationId xmlns:a16="http://schemas.microsoft.com/office/drawing/2014/main" id="{1A4551AB-6893-77F3-4C7A-4C110EF07C4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2E56F9-DA21-9862-A007-8FC4C8C22771}"/>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466DA2-BB57-0636-84D3-5083B1369BD9}"/>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7447554-2A90-8CCE-9B95-E560AD64CA21}"/>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5B16F58F-B6A8-5A75-4BC7-4018E9A90EE4}"/>
              </a:ext>
            </a:extLst>
          </p:cNvPr>
          <p:cNvGrpSpPr/>
          <p:nvPr/>
        </p:nvGrpSpPr>
        <p:grpSpPr>
          <a:xfrm>
            <a:off x="6841706" y="1204856"/>
            <a:ext cx="1531900" cy="769493"/>
            <a:chOff x="6709831" y="388004"/>
            <a:chExt cx="1905512" cy="1007660"/>
          </a:xfrm>
          <a:solidFill>
            <a:schemeClr val="accent2">
              <a:lumMod val="75000"/>
            </a:schemeClr>
          </a:solidFill>
        </p:grpSpPr>
        <p:grpSp>
          <p:nvGrpSpPr>
            <p:cNvPr id="63" name="Group 62">
              <a:extLst>
                <a:ext uri="{FF2B5EF4-FFF2-40B4-BE49-F238E27FC236}">
                  <a16:creationId xmlns:a16="http://schemas.microsoft.com/office/drawing/2014/main" id="{6B064555-DC37-0D39-4B58-4F5F2917618E}"/>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0" name="Freeform: Shape 89">
                <a:extLst>
                  <a:ext uri="{FF2B5EF4-FFF2-40B4-BE49-F238E27FC236}">
                    <a16:creationId xmlns:a16="http://schemas.microsoft.com/office/drawing/2014/main" id="{0A71426E-2F79-A395-5234-9164B6F8B9F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91" name="Right Triangle 90">
                <a:extLst>
                  <a:ext uri="{FF2B5EF4-FFF2-40B4-BE49-F238E27FC236}">
                    <a16:creationId xmlns:a16="http://schemas.microsoft.com/office/drawing/2014/main" id="{F9990A4F-2589-5B10-1F4D-5AC49F41520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69" name="Group 68">
              <a:extLst>
                <a:ext uri="{FF2B5EF4-FFF2-40B4-BE49-F238E27FC236}">
                  <a16:creationId xmlns:a16="http://schemas.microsoft.com/office/drawing/2014/main" id="{3917BC21-B880-1CC2-628E-3C4242871AC2}"/>
                </a:ext>
              </a:extLst>
            </p:cNvPr>
            <p:cNvGrpSpPr/>
            <p:nvPr/>
          </p:nvGrpSpPr>
          <p:grpSpPr>
            <a:xfrm>
              <a:off x="6973383" y="782053"/>
              <a:ext cx="1641956" cy="465220"/>
              <a:chOff x="6973383" y="782053"/>
              <a:chExt cx="1641956" cy="465220"/>
            </a:xfrm>
            <a:grpFill/>
          </p:grpSpPr>
          <p:cxnSp>
            <p:nvCxnSpPr>
              <p:cNvPr id="86" name="Straight Connector 85">
                <a:extLst>
                  <a:ext uri="{FF2B5EF4-FFF2-40B4-BE49-F238E27FC236}">
                    <a16:creationId xmlns:a16="http://schemas.microsoft.com/office/drawing/2014/main" id="{CF84E301-8332-5CD1-E015-D4B9DE036B3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0FC5F01-48C4-1228-9140-B80C7ECB3D84}"/>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438362-2C04-55D7-2544-7D577101AFC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1A38A3F-9AF8-BA26-4602-5B11C95F12E1}"/>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92" name="TextBox 91">
            <a:extLst>
              <a:ext uri="{FF2B5EF4-FFF2-40B4-BE49-F238E27FC236}">
                <a16:creationId xmlns:a16="http://schemas.microsoft.com/office/drawing/2014/main" id="{CF780669-117B-D53E-7D5F-2FDD8D09717B}"/>
              </a:ext>
            </a:extLst>
          </p:cNvPr>
          <p:cNvSpPr txBox="1"/>
          <p:nvPr/>
        </p:nvSpPr>
        <p:spPr>
          <a:xfrm>
            <a:off x="7453122" y="271851"/>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93" name="TextBox 92">
            <a:extLst>
              <a:ext uri="{FF2B5EF4-FFF2-40B4-BE49-F238E27FC236}">
                <a16:creationId xmlns:a16="http://schemas.microsoft.com/office/drawing/2014/main" id="{3F909538-EEE3-31EE-127E-215A96EBA318}"/>
              </a:ext>
            </a:extLst>
          </p:cNvPr>
          <p:cNvSpPr txBox="1"/>
          <p:nvPr/>
        </p:nvSpPr>
        <p:spPr>
          <a:xfrm>
            <a:off x="7445995" y="1415958"/>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94" name="TextBox 93">
            <a:extLst>
              <a:ext uri="{FF2B5EF4-FFF2-40B4-BE49-F238E27FC236}">
                <a16:creationId xmlns:a16="http://schemas.microsoft.com/office/drawing/2014/main" id="{946FE7CB-929A-FD6E-1970-878CE3D4AD73}"/>
              </a:ext>
            </a:extLst>
          </p:cNvPr>
          <p:cNvSpPr txBox="1"/>
          <p:nvPr/>
        </p:nvSpPr>
        <p:spPr>
          <a:xfrm>
            <a:off x="8374847" y="99753"/>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film</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95" name="TextBox 94">
            <a:extLst>
              <a:ext uri="{FF2B5EF4-FFF2-40B4-BE49-F238E27FC236}">
                <a16:creationId xmlns:a16="http://schemas.microsoft.com/office/drawing/2014/main" id="{95965E13-EB2A-47C6-948F-336E0913BF02}"/>
              </a:ext>
            </a:extLst>
          </p:cNvPr>
          <p:cNvSpPr txBox="1"/>
          <p:nvPr/>
        </p:nvSpPr>
        <p:spPr>
          <a:xfrm>
            <a:off x="8356348" y="124619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the film</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96" name="Group 95">
            <a:extLst>
              <a:ext uri="{FF2B5EF4-FFF2-40B4-BE49-F238E27FC236}">
                <a16:creationId xmlns:a16="http://schemas.microsoft.com/office/drawing/2014/main" id="{26C77333-6BF1-DFD5-0A4F-DA96E41391D3}"/>
              </a:ext>
            </a:extLst>
          </p:cNvPr>
          <p:cNvGrpSpPr/>
          <p:nvPr/>
        </p:nvGrpSpPr>
        <p:grpSpPr>
          <a:xfrm>
            <a:off x="6889077" y="2271642"/>
            <a:ext cx="1531900" cy="769493"/>
            <a:chOff x="6709831" y="388004"/>
            <a:chExt cx="1905512" cy="1007660"/>
          </a:xfrm>
          <a:solidFill>
            <a:schemeClr val="accent4">
              <a:lumMod val="75000"/>
            </a:schemeClr>
          </a:solidFill>
        </p:grpSpPr>
        <p:grpSp>
          <p:nvGrpSpPr>
            <p:cNvPr id="97" name="Group 96">
              <a:extLst>
                <a:ext uri="{FF2B5EF4-FFF2-40B4-BE49-F238E27FC236}">
                  <a16:creationId xmlns:a16="http://schemas.microsoft.com/office/drawing/2014/main" id="{60405601-D6E1-1003-A30F-CBA143EB20A2}"/>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2DBBE0C4-2375-69D2-5671-C9D36437442D}"/>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08" name="Right Triangle 107">
                <a:extLst>
                  <a:ext uri="{FF2B5EF4-FFF2-40B4-BE49-F238E27FC236}">
                    <a16:creationId xmlns:a16="http://schemas.microsoft.com/office/drawing/2014/main" id="{03D54220-60FA-E615-FFEE-C13EC1076BB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B33D286C-E92D-ED8A-2408-A3CDCC787EC2}"/>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C2CD1B41-5173-B59B-590F-69BD9E53C4A2}"/>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54F766D-528B-07E1-1527-1CB07989E21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AF81905-C1DD-B4D8-AEBA-CE75DFC47AD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CBBD82D-84D0-CB99-8FFE-E39C8F83F91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09" name="Group 108">
            <a:extLst>
              <a:ext uri="{FF2B5EF4-FFF2-40B4-BE49-F238E27FC236}">
                <a16:creationId xmlns:a16="http://schemas.microsoft.com/office/drawing/2014/main" id="{13E08470-7778-969D-26CB-486E1752D094}"/>
              </a:ext>
            </a:extLst>
          </p:cNvPr>
          <p:cNvGrpSpPr/>
          <p:nvPr/>
        </p:nvGrpSpPr>
        <p:grpSpPr>
          <a:xfrm>
            <a:off x="6875704" y="3317790"/>
            <a:ext cx="1531900" cy="769493"/>
            <a:chOff x="6709831" y="388004"/>
            <a:chExt cx="1905512" cy="1007660"/>
          </a:xfrm>
          <a:solidFill>
            <a:schemeClr val="accent5">
              <a:lumMod val="75000"/>
            </a:schemeClr>
          </a:solidFill>
        </p:grpSpPr>
        <p:grpSp>
          <p:nvGrpSpPr>
            <p:cNvPr id="110" name="Group 109">
              <a:extLst>
                <a:ext uri="{FF2B5EF4-FFF2-40B4-BE49-F238E27FC236}">
                  <a16:creationId xmlns:a16="http://schemas.microsoft.com/office/drawing/2014/main" id="{2EB9E374-E692-5B28-7DB3-7F126DC93E75}"/>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16" name="Freeform: Shape 115">
                <a:extLst>
                  <a:ext uri="{FF2B5EF4-FFF2-40B4-BE49-F238E27FC236}">
                    <a16:creationId xmlns:a16="http://schemas.microsoft.com/office/drawing/2014/main" id="{8A76BEF3-2A19-BB59-969D-CB9E89B1BDF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17" name="Right Triangle 116">
                <a:extLst>
                  <a:ext uri="{FF2B5EF4-FFF2-40B4-BE49-F238E27FC236}">
                    <a16:creationId xmlns:a16="http://schemas.microsoft.com/office/drawing/2014/main" id="{A9533DCC-89CD-3243-2B7D-8D8040A39B00}"/>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1" name="Group 110">
              <a:extLst>
                <a:ext uri="{FF2B5EF4-FFF2-40B4-BE49-F238E27FC236}">
                  <a16:creationId xmlns:a16="http://schemas.microsoft.com/office/drawing/2014/main" id="{7AAFD60B-7E0F-7AEB-5C11-0137D478E446}"/>
                </a:ext>
              </a:extLst>
            </p:cNvPr>
            <p:cNvGrpSpPr/>
            <p:nvPr/>
          </p:nvGrpSpPr>
          <p:grpSpPr>
            <a:xfrm>
              <a:off x="6973383" y="782053"/>
              <a:ext cx="1641956" cy="465220"/>
              <a:chOff x="6973383" y="782053"/>
              <a:chExt cx="1641956" cy="465220"/>
            </a:xfrm>
            <a:grpFill/>
          </p:grpSpPr>
          <p:cxnSp>
            <p:nvCxnSpPr>
              <p:cNvPr id="112" name="Straight Connector 111">
                <a:extLst>
                  <a:ext uri="{FF2B5EF4-FFF2-40B4-BE49-F238E27FC236}">
                    <a16:creationId xmlns:a16="http://schemas.microsoft.com/office/drawing/2014/main" id="{8C3F681A-3091-D374-078A-55DDB4D38326}"/>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2C62B1C-2521-AC22-3467-C818F3E1458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C4E551E-A76F-D1EE-8E36-D3240CF7089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E654D6A-CCDA-D3C3-F7F4-68E6546C0AB3}"/>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18" name="Group 117">
            <a:extLst>
              <a:ext uri="{FF2B5EF4-FFF2-40B4-BE49-F238E27FC236}">
                <a16:creationId xmlns:a16="http://schemas.microsoft.com/office/drawing/2014/main" id="{81D13025-0497-0C0F-EBA4-02478474FE56}"/>
              </a:ext>
            </a:extLst>
          </p:cNvPr>
          <p:cNvGrpSpPr/>
          <p:nvPr/>
        </p:nvGrpSpPr>
        <p:grpSpPr>
          <a:xfrm>
            <a:off x="6835746" y="4397510"/>
            <a:ext cx="1531900" cy="769493"/>
            <a:chOff x="6709831" y="388004"/>
            <a:chExt cx="1905512" cy="1007660"/>
          </a:xfrm>
          <a:solidFill>
            <a:schemeClr val="tx2">
              <a:lumMod val="75000"/>
            </a:schemeClr>
          </a:solidFill>
        </p:grpSpPr>
        <p:grpSp>
          <p:nvGrpSpPr>
            <p:cNvPr id="119" name="Group 118">
              <a:extLst>
                <a:ext uri="{FF2B5EF4-FFF2-40B4-BE49-F238E27FC236}">
                  <a16:creationId xmlns:a16="http://schemas.microsoft.com/office/drawing/2014/main" id="{6DF70BF8-F103-19B1-D50B-58228BF9C4AB}"/>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5" name="Freeform: Shape 124">
                <a:extLst>
                  <a:ext uri="{FF2B5EF4-FFF2-40B4-BE49-F238E27FC236}">
                    <a16:creationId xmlns:a16="http://schemas.microsoft.com/office/drawing/2014/main" id="{873C2A1D-5B19-219E-8E22-4D3DE5ECEE8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6" name="Right Triangle 125">
                <a:extLst>
                  <a:ext uri="{FF2B5EF4-FFF2-40B4-BE49-F238E27FC236}">
                    <a16:creationId xmlns:a16="http://schemas.microsoft.com/office/drawing/2014/main" id="{ABC6204E-2FE1-B87A-E5C7-FC42929D0ED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0" name="Group 119">
              <a:extLst>
                <a:ext uri="{FF2B5EF4-FFF2-40B4-BE49-F238E27FC236}">
                  <a16:creationId xmlns:a16="http://schemas.microsoft.com/office/drawing/2014/main" id="{4ADC6A4A-B8E9-D621-0B6A-B00AA1AB01EB}"/>
                </a:ext>
              </a:extLst>
            </p:cNvPr>
            <p:cNvGrpSpPr/>
            <p:nvPr/>
          </p:nvGrpSpPr>
          <p:grpSpPr>
            <a:xfrm>
              <a:off x="6973383" y="782053"/>
              <a:ext cx="1641956" cy="465220"/>
              <a:chOff x="6973383" y="782053"/>
              <a:chExt cx="1641956" cy="465220"/>
            </a:xfrm>
            <a:grpFill/>
          </p:grpSpPr>
          <p:cxnSp>
            <p:nvCxnSpPr>
              <p:cNvPr id="121" name="Straight Connector 120">
                <a:extLst>
                  <a:ext uri="{FF2B5EF4-FFF2-40B4-BE49-F238E27FC236}">
                    <a16:creationId xmlns:a16="http://schemas.microsoft.com/office/drawing/2014/main" id="{FCA8D13C-B478-A77E-653B-EC2D32A277E8}"/>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8081B89-B53B-0A46-7BEB-50B8690ADBD9}"/>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97F14B2-A6F9-C81E-F888-B8BC130BA273}"/>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FE37A3-72E3-4C0C-F51F-4447F6C23E91}"/>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7" name="Group 126">
            <a:extLst>
              <a:ext uri="{FF2B5EF4-FFF2-40B4-BE49-F238E27FC236}">
                <a16:creationId xmlns:a16="http://schemas.microsoft.com/office/drawing/2014/main" id="{CA2A3CA5-3714-EB7F-2F43-DDDA8C03168B}"/>
              </a:ext>
            </a:extLst>
          </p:cNvPr>
          <p:cNvGrpSpPr/>
          <p:nvPr/>
        </p:nvGrpSpPr>
        <p:grpSpPr>
          <a:xfrm>
            <a:off x="6820900" y="5572869"/>
            <a:ext cx="1531900" cy="769493"/>
            <a:chOff x="6709831" y="388004"/>
            <a:chExt cx="1905512" cy="1007660"/>
          </a:xfrm>
          <a:solidFill>
            <a:schemeClr val="bg2">
              <a:lumMod val="25000"/>
            </a:schemeClr>
          </a:solidFill>
        </p:grpSpPr>
        <p:grpSp>
          <p:nvGrpSpPr>
            <p:cNvPr id="128" name="Group 127">
              <a:extLst>
                <a:ext uri="{FF2B5EF4-FFF2-40B4-BE49-F238E27FC236}">
                  <a16:creationId xmlns:a16="http://schemas.microsoft.com/office/drawing/2014/main" id="{E47104AC-6BCB-B24E-3B73-482C3DDAA998}"/>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4" name="Freeform: Shape 133">
                <a:extLst>
                  <a:ext uri="{FF2B5EF4-FFF2-40B4-BE49-F238E27FC236}">
                    <a16:creationId xmlns:a16="http://schemas.microsoft.com/office/drawing/2014/main" id="{18E357FE-BAB3-433E-6624-F289A755491D}"/>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5" name="Right Triangle 134">
                <a:extLst>
                  <a:ext uri="{FF2B5EF4-FFF2-40B4-BE49-F238E27FC236}">
                    <a16:creationId xmlns:a16="http://schemas.microsoft.com/office/drawing/2014/main" id="{96427B95-0B56-6A25-D5CF-E6715A81DBCB}"/>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9" name="Group 128">
              <a:extLst>
                <a:ext uri="{FF2B5EF4-FFF2-40B4-BE49-F238E27FC236}">
                  <a16:creationId xmlns:a16="http://schemas.microsoft.com/office/drawing/2014/main" id="{2A92C3A7-286B-C708-5DEC-4C22068E26AA}"/>
                </a:ext>
              </a:extLst>
            </p:cNvPr>
            <p:cNvGrpSpPr/>
            <p:nvPr/>
          </p:nvGrpSpPr>
          <p:grpSpPr>
            <a:xfrm>
              <a:off x="6973383" y="782053"/>
              <a:ext cx="1641956" cy="465220"/>
              <a:chOff x="6973383" y="782053"/>
              <a:chExt cx="1641956" cy="465220"/>
            </a:xfrm>
            <a:grpFill/>
          </p:grpSpPr>
          <p:cxnSp>
            <p:nvCxnSpPr>
              <p:cNvPr id="130" name="Straight Connector 129">
                <a:extLst>
                  <a:ext uri="{FF2B5EF4-FFF2-40B4-BE49-F238E27FC236}">
                    <a16:creationId xmlns:a16="http://schemas.microsoft.com/office/drawing/2014/main" id="{6E443D53-EED5-9F32-D145-31ABC7953DF8}"/>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C1C842B-51C8-454B-7AB3-3337E3AD613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2A83A76-0F0C-1404-91E3-BEC23634316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F05E179-D0AB-41C6-6461-EC4A2E0BE41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36" name="TextBox 135">
            <a:extLst>
              <a:ext uri="{FF2B5EF4-FFF2-40B4-BE49-F238E27FC236}">
                <a16:creationId xmlns:a16="http://schemas.microsoft.com/office/drawing/2014/main" id="{F723D1C9-C926-1202-1677-D27193E9F464}"/>
              </a:ext>
            </a:extLst>
          </p:cNvPr>
          <p:cNvSpPr txBox="1"/>
          <p:nvPr/>
        </p:nvSpPr>
        <p:spPr>
          <a:xfrm>
            <a:off x="7516576" y="250272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37" name="TextBox 136">
            <a:extLst>
              <a:ext uri="{FF2B5EF4-FFF2-40B4-BE49-F238E27FC236}">
                <a16:creationId xmlns:a16="http://schemas.microsoft.com/office/drawing/2014/main" id="{F8E6917F-5765-25EA-E1A1-662A00F542DC}"/>
              </a:ext>
            </a:extLst>
          </p:cNvPr>
          <p:cNvSpPr txBox="1"/>
          <p:nvPr/>
        </p:nvSpPr>
        <p:spPr>
          <a:xfrm>
            <a:off x="7507593" y="3539025"/>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38" name="TextBox 137">
            <a:extLst>
              <a:ext uri="{FF2B5EF4-FFF2-40B4-BE49-F238E27FC236}">
                <a16:creationId xmlns:a16="http://schemas.microsoft.com/office/drawing/2014/main" id="{BE5B65F2-5C51-0515-D675-167807E63168}"/>
              </a:ext>
            </a:extLst>
          </p:cNvPr>
          <p:cNvSpPr txBox="1"/>
          <p:nvPr/>
        </p:nvSpPr>
        <p:spPr>
          <a:xfrm>
            <a:off x="7481608" y="4606856"/>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39" name="TextBox 138">
            <a:extLst>
              <a:ext uri="{FF2B5EF4-FFF2-40B4-BE49-F238E27FC236}">
                <a16:creationId xmlns:a16="http://schemas.microsoft.com/office/drawing/2014/main" id="{9017932B-174A-1EDD-D839-AA84E4C4EF1E}"/>
              </a:ext>
            </a:extLst>
          </p:cNvPr>
          <p:cNvSpPr txBox="1"/>
          <p:nvPr/>
        </p:nvSpPr>
        <p:spPr>
          <a:xfrm>
            <a:off x="7508891" y="5789208"/>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40" name="TextBox 139">
            <a:extLst>
              <a:ext uri="{FF2B5EF4-FFF2-40B4-BE49-F238E27FC236}">
                <a16:creationId xmlns:a16="http://schemas.microsoft.com/office/drawing/2014/main" id="{C966E92E-9FF7-D449-4F29-F512A773DA70}"/>
              </a:ext>
            </a:extLst>
          </p:cNvPr>
          <p:cNvSpPr txBox="1"/>
          <p:nvPr/>
        </p:nvSpPr>
        <p:spPr>
          <a:xfrm>
            <a:off x="8420973" y="233334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Creative</a:t>
            </a:r>
          </a:p>
          <a:p>
            <a:r>
              <a:rPr lang="en-US" sz="1200" dirty="0">
                <a:ln w="0"/>
                <a:effectLst>
                  <a:outerShdw blurRad="38100" dist="19050" dir="2700000" algn="tl" rotWithShape="0">
                    <a:schemeClr val="dk1">
                      <a:alpha val="40000"/>
                    </a:schemeClr>
                  </a:outerShdw>
                </a:effectLst>
                <a:latin typeface="Bauhaus 93" panose="04030905020B02020C02" pitchFamily="82" charset="0"/>
              </a:rPr>
              <a:t>elements of the film</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48" name="TextBox 147">
            <a:extLst>
              <a:ext uri="{FF2B5EF4-FFF2-40B4-BE49-F238E27FC236}">
                <a16:creationId xmlns:a16="http://schemas.microsoft.com/office/drawing/2014/main" id="{E560AFBD-265B-AE3D-51BD-145DEB2ED483}"/>
              </a:ext>
            </a:extLst>
          </p:cNvPr>
          <p:cNvSpPr txBox="1"/>
          <p:nvPr/>
        </p:nvSpPr>
        <p:spPr>
          <a:xfrm>
            <a:off x="8405568" y="3351122"/>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Opinion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the film</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50" name="TextBox 149">
            <a:extLst>
              <a:ext uri="{FF2B5EF4-FFF2-40B4-BE49-F238E27FC236}">
                <a16:creationId xmlns:a16="http://schemas.microsoft.com/office/drawing/2014/main" id="{3AE2E08B-CC0C-4C33-D4D8-51AFA91DB27C}"/>
              </a:ext>
            </a:extLst>
          </p:cNvPr>
          <p:cNvSpPr txBox="1"/>
          <p:nvPr/>
        </p:nvSpPr>
        <p:spPr>
          <a:xfrm>
            <a:off x="8427566" y="4457915"/>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film</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52" name="TextBox 151">
            <a:extLst>
              <a:ext uri="{FF2B5EF4-FFF2-40B4-BE49-F238E27FC236}">
                <a16:creationId xmlns:a16="http://schemas.microsoft.com/office/drawing/2014/main" id="{50ED6E04-72CF-C098-2A4F-6413D8277B3D}"/>
              </a:ext>
            </a:extLst>
          </p:cNvPr>
          <p:cNvSpPr txBox="1"/>
          <p:nvPr/>
        </p:nvSpPr>
        <p:spPr>
          <a:xfrm>
            <a:off x="8381905" y="5584536"/>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Relevance</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to the course</a:t>
            </a:r>
            <a:endParaRPr lang="en-US" sz="3600" b="1" dirty="0">
              <a:ln w="22225">
                <a:solidFill>
                  <a:schemeClr val="tx1"/>
                </a:solidFill>
                <a:prstDash val="solid"/>
              </a:ln>
              <a:solidFill>
                <a:schemeClr val="bg1"/>
              </a:solidFill>
              <a:latin typeface="Bauhaus 93" panose="04030905020B02020C02" pitchFamily="82" charset="0"/>
            </a:endParaRPr>
          </a:p>
        </p:txBody>
      </p:sp>
      <p:sp>
        <p:nvSpPr>
          <p:cNvPr id="153" name="Rectangle 152">
            <a:extLst>
              <a:ext uri="{FF2B5EF4-FFF2-40B4-BE49-F238E27FC236}">
                <a16:creationId xmlns:a16="http://schemas.microsoft.com/office/drawing/2014/main" id="{763B3B09-7AA9-638F-B652-BD35837810B3}"/>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33840" y="3183"/>
            <a:ext cx="12232278" cy="6858000"/>
            <a:chOff x="1" y="45497"/>
            <a:chExt cx="12232278"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41552"/>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INTRODUCTION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74" name="TextBox 173">
            <a:extLst>
              <a:ext uri="{FF2B5EF4-FFF2-40B4-BE49-F238E27FC236}">
                <a16:creationId xmlns:a16="http://schemas.microsoft.com/office/drawing/2014/main" id="{6409B44C-1243-F98C-3997-6A052B9EC45D}"/>
              </a:ext>
            </a:extLst>
          </p:cNvPr>
          <p:cNvSpPr txBox="1"/>
          <p:nvPr/>
        </p:nvSpPr>
        <p:spPr>
          <a:xfrm>
            <a:off x="3632412" y="847368"/>
            <a:ext cx="6354519" cy="5909310"/>
          </a:xfrm>
          <a:prstGeom prst="rect">
            <a:avLst/>
          </a:prstGeom>
          <a:noFill/>
        </p:spPr>
        <p:txBody>
          <a:bodyPr wrap="square" rtlCol="0">
            <a:spAutoFit/>
          </a:bodyPr>
          <a:lstStyle/>
          <a:p>
            <a:pPr algn="just"/>
            <a:r>
              <a:rPr lang="en-US" dirty="0">
                <a:latin typeface="Abadi" panose="020B0604020202020204" pitchFamily="34" charset="0"/>
              </a:rPr>
              <a:t>The Social Dilemma is a 2020 documentary Netflix film that was directed by Jeff Orlowski and produced by Larissa Rhodes. It was also written by the director himself with his two former fellow writers Davis Coombe and Vickie Curtis. The movie was premiered on January 26, 2020ain USA at the Sundance Film Festival and was released on Netflix on the 9th of September 2020. </a:t>
            </a:r>
          </a:p>
          <a:p>
            <a:pPr algn="just"/>
            <a:endParaRPr lang="en-US" dirty="0">
              <a:latin typeface="Abadi" panose="020B0604020202020204" pitchFamily="34" charset="0"/>
            </a:endParaRPr>
          </a:p>
          <a:p>
            <a:pPr algn="just"/>
            <a:r>
              <a:rPr lang="en-US" dirty="0">
                <a:latin typeface="Abadi" panose="020B0604020202020204" pitchFamily="34" charset="0"/>
              </a:rPr>
              <a:t>The movie has won several awards, including the "Best Edited Single Documentary or Non-Fiction </a:t>
            </a:r>
            <a:r>
              <a:rPr lang="en-US" dirty="0" err="1">
                <a:latin typeface="Abadi" panose="020B0604020202020204" pitchFamily="34" charset="0"/>
              </a:rPr>
              <a:t>Programme</a:t>
            </a:r>
            <a:r>
              <a:rPr lang="en-US" dirty="0">
                <a:latin typeface="Abadi" panose="020B0604020202020204" pitchFamily="34" charset="0"/>
              </a:rPr>
              <a:t>", "Best Social Impact Film", "Outstanding Writing for a Nonfiction Program", "Outstanding Picture Editing for a Nonfiction Program", and "Advertising, Media &amp; PR – Branded Content – Politics &amp; Advocacy".</a:t>
            </a:r>
          </a:p>
          <a:p>
            <a:pPr algn="just"/>
            <a:endParaRPr lang="en-US" dirty="0">
              <a:latin typeface="Abadi" panose="020B0604020202020204" pitchFamily="34" charset="0"/>
            </a:endParaRPr>
          </a:p>
          <a:p>
            <a:pPr algn="just"/>
            <a:r>
              <a:rPr lang="en-US" dirty="0">
                <a:latin typeface="Abadi" panose="020B0604020202020204" pitchFamily="34" charset="0"/>
              </a:rPr>
              <a:t>The movie was chosen to be watched on us, students was because we are already in adulthood state, and adults are the most common users of social media. The movie has shown what social media can do to our lives, both in good and harmful ways. It has also shown how powerful the social media are with the help of new technologies.</a:t>
            </a:r>
            <a:endParaRPr lang="en-PH" dirty="0">
              <a:latin typeface="Abadi" panose="020B0604020202020204" pitchFamily="34" charset="0"/>
            </a:endParaRPr>
          </a:p>
        </p:txBody>
      </p:sp>
      <p:sp>
        <p:nvSpPr>
          <p:cNvPr id="157" name="TextBox 156">
            <a:extLst>
              <a:ext uri="{FF2B5EF4-FFF2-40B4-BE49-F238E27FC236}">
                <a16:creationId xmlns:a16="http://schemas.microsoft.com/office/drawing/2014/main" id="{A1B762DF-066A-A556-8D87-5117DF17F43F}"/>
              </a:ext>
            </a:extLst>
          </p:cNvPr>
          <p:cNvSpPr txBox="1"/>
          <p:nvPr/>
        </p:nvSpPr>
        <p:spPr>
          <a:xfrm>
            <a:off x="3632412" y="16370"/>
            <a:ext cx="9459165" cy="830997"/>
          </a:xfrm>
          <a:prstGeom prst="rect">
            <a:avLst/>
          </a:prstGeom>
          <a:noFill/>
        </p:spPr>
        <p:txBody>
          <a:bodyPr wrap="square">
            <a:spAutoFit/>
          </a:bodyPr>
          <a:lstStyle/>
          <a:p>
            <a:r>
              <a:rPr kumimoji="0" lang="en-PH" sz="48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Introduction</a:t>
            </a:r>
            <a:r>
              <a:rPr kumimoji="0" lang="en-PH" sz="4800" b="1" i="0" u="none" strike="noStrike" kern="1200" cap="none" spc="0" normalizeH="0" noProof="0" dirty="0">
                <a:ln>
                  <a:noFill/>
                </a:ln>
                <a:solidFill>
                  <a:prstClr val="black">
                    <a:lumMod val="85000"/>
                    <a:lumOff val="15000"/>
                  </a:prstClr>
                </a:solidFill>
                <a:effectLst/>
                <a:uLnTx/>
                <a:uFillTx/>
                <a:latin typeface="Garamond" panose="02020404030301010803"/>
                <a:ea typeface="+mn-ea"/>
                <a:cs typeface="+mn-cs"/>
              </a:rPr>
              <a:t> of the film</a:t>
            </a:r>
            <a:endParaRPr lang="en-PH" dirty="0"/>
          </a:p>
        </p:txBody>
      </p:sp>
      <p:cxnSp>
        <p:nvCxnSpPr>
          <p:cNvPr id="158" name="Straight Connector 157">
            <a:extLst>
              <a:ext uri="{FF2B5EF4-FFF2-40B4-BE49-F238E27FC236}">
                <a16:creationId xmlns:a16="http://schemas.microsoft.com/office/drawing/2014/main" id="{3FEC8F03-5C03-DCCE-7460-1D317081DF35}"/>
              </a:ext>
            </a:extLst>
          </p:cNvPr>
          <p:cNvCxnSpPr/>
          <p:nvPr/>
        </p:nvCxnSpPr>
        <p:spPr>
          <a:xfrm>
            <a:off x="3491223" y="205710"/>
            <a:ext cx="0" cy="496404"/>
          </a:xfrm>
          <a:prstGeom prst="line">
            <a:avLst/>
          </a:prstGeom>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27748CA9-325E-41AB-BD49-F8B4BCF60F47}"/>
              </a:ext>
            </a:extLst>
          </p:cNvPr>
          <p:cNvGrpSpPr/>
          <p:nvPr/>
        </p:nvGrpSpPr>
        <p:grpSpPr>
          <a:xfrm>
            <a:off x="-711478" y="-615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SUMMARY</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17" name="TextBox 16">
            <a:extLst>
              <a:ext uri="{FF2B5EF4-FFF2-40B4-BE49-F238E27FC236}">
                <a16:creationId xmlns:a16="http://schemas.microsoft.com/office/drawing/2014/main" id="{9FC06E41-DCD3-0E76-F5A3-82D0DAF0426D}"/>
              </a:ext>
            </a:extLst>
          </p:cNvPr>
          <p:cNvSpPr txBox="1"/>
          <p:nvPr/>
        </p:nvSpPr>
        <p:spPr>
          <a:xfrm>
            <a:off x="3228306" y="7574"/>
            <a:ext cx="9459165" cy="830997"/>
          </a:xfrm>
          <a:prstGeom prst="rect">
            <a:avLst/>
          </a:prstGeom>
          <a:noFill/>
        </p:spPr>
        <p:txBody>
          <a:bodyPr wrap="square">
            <a:spAutoFit/>
          </a:bodyPr>
          <a:lstStyle/>
          <a:p>
            <a:r>
              <a:rPr kumimoji="0" lang="en-PH" sz="48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Summary</a:t>
            </a:r>
            <a:endParaRPr lang="en-PH" dirty="0"/>
          </a:p>
        </p:txBody>
      </p:sp>
      <p:cxnSp>
        <p:nvCxnSpPr>
          <p:cNvPr id="18" name="Straight Connector 17">
            <a:extLst>
              <a:ext uri="{FF2B5EF4-FFF2-40B4-BE49-F238E27FC236}">
                <a16:creationId xmlns:a16="http://schemas.microsoft.com/office/drawing/2014/main" id="{527B5B0F-31C4-75BE-04E1-E0BF28501C28}"/>
              </a:ext>
            </a:extLst>
          </p:cNvPr>
          <p:cNvCxnSpPr>
            <a:cxnSpLocks/>
          </p:cNvCxnSpPr>
          <p:nvPr/>
        </p:nvCxnSpPr>
        <p:spPr>
          <a:xfrm>
            <a:off x="3138527" y="205710"/>
            <a:ext cx="0" cy="496404"/>
          </a:xfrm>
          <a:prstGeom prst="line">
            <a:avLst/>
          </a:prstGeom>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48582BFC-0183-75FA-8D38-F604DCD34B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291" y="1050060"/>
            <a:ext cx="7124657" cy="5536089"/>
          </a:xfrm>
          <a:prstGeom prst="rect">
            <a:avLst/>
          </a:prstGeom>
        </p:spPr>
      </p:pic>
      <p:sp>
        <p:nvSpPr>
          <p:cNvPr id="21" name="TextBox 20">
            <a:extLst>
              <a:ext uri="{FF2B5EF4-FFF2-40B4-BE49-F238E27FC236}">
                <a16:creationId xmlns:a16="http://schemas.microsoft.com/office/drawing/2014/main" id="{AA217157-E86B-2FD4-E9A1-1BCA8EE134EA}"/>
              </a:ext>
            </a:extLst>
          </p:cNvPr>
          <p:cNvSpPr txBox="1"/>
          <p:nvPr/>
        </p:nvSpPr>
        <p:spPr>
          <a:xfrm>
            <a:off x="7101911" y="1082137"/>
            <a:ext cx="3021904" cy="5324535"/>
          </a:xfrm>
          <a:prstGeom prst="rect">
            <a:avLst/>
          </a:prstGeom>
          <a:noFill/>
        </p:spPr>
        <p:txBody>
          <a:bodyPr wrap="square" rtlCol="0">
            <a:spAutoFit/>
          </a:bodyPr>
          <a:lstStyle/>
          <a:p>
            <a:pPr algn="r"/>
            <a:r>
              <a:rPr lang="en-US" sz="1700" dirty="0">
                <a:latin typeface="Abadi" panose="020B0604020202020204" pitchFamily="34" charset="0"/>
              </a:rPr>
              <a:t>the expense of users' well-being and privacy. This results in a polarized and divided society, where people are increasingly exposed to extremist content and disinformation, and where their data is collected and exploited for commercial and political purposes. </a:t>
            </a:r>
          </a:p>
          <a:p>
            <a:pPr algn="just"/>
            <a:endParaRPr lang="en-US" sz="1700" dirty="0">
              <a:latin typeface="Abadi" panose="020B0604020202020204" pitchFamily="34" charset="0"/>
            </a:endParaRPr>
          </a:p>
          <a:p>
            <a:pPr algn="r"/>
            <a:r>
              <a:rPr lang="en-US" sz="1700" dirty="0">
                <a:latin typeface="Abadi" panose="020B0604020202020204" pitchFamily="34" charset="0"/>
              </a:rPr>
              <a:t>     The documentary also highlights the growing power of tech companies and their potential to influence elections and shape public opinion. It calls for greater regulation of the industry and more ethical use of technology to promote social good.</a:t>
            </a:r>
            <a:endParaRPr lang="en-PH" sz="1700" dirty="0">
              <a:latin typeface="Abadi" panose="020B0604020202020204" pitchFamily="34" charset="0"/>
            </a:endParaRPr>
          </a:p>
        </p:txBody>
      </p:sp>
      <p:sp>
        <p:nvSpPr>
          <p:cNvPr id="20" name="TextBox 19">
            <a:extLst>
              <a:ext uri="{FF2B5EF4-FFF2-40B4-BE49-F238E27FC236}">
                <a16:creationId xmlns:a16="http://schemas.microsoft.com/office/drawing/2014/main" id="{461DE0A4-CDC7-A154-8624-2DB78755199F}"/>
              </a:ext>
            </a:extLst>
          </p:cNvPr>
          <p:cNvSpPr txBox="1"/>
          <p:nvPr/>
        </p:nvSpPr>
        <p:spPr>
          <a:xfrm>
            <a:off x="3809051" y="1075096"/>
            <a:ext cx="3002909" cy="5324535"/>
          </a:xfrm>
          <a:prstGeom prst="rect">
            <a:avLst/>
          </a:prstGeom>
          <a:noFill/>
        </p:spPr>
        <p:txBody>
          <a:bodyPr wrap="square" rtlCol="0">
            <a:spAutoFit/>
          </a:bodyPr>
          <a:lstStyle/>
          <a:p>
            <a:r>
              <a:rPr lang="en-US" sz="1700" dirty="0">
                <a:latin typeface="Abadi" panose="020B0604020202020204" pitchFamily="34" charset="0"/>
              </a:rPr>
              <a:t>     The Social Dilemma is a documentary film that explores the dark side of social media and its impact on society. The film features interviews with former executives and employees of major tech companies like Google, Facebook, and Twitter, who express their concerns about the negative effects of social media on people's mental health, democracy, privacy, and social relationships. The film argues that social media companies use algorithms that are designed to keep users hooked on their platforms and increase engagement, often at</a:t>
            </a:r>
            <a:endParaRPr lang="en-PH" sz="1700" dirty="0">
              <a:latin typeface="Abadi" panose="020B0604020202020204" pitchFamily="34" charset="0"/>
            </a:endParaRPr>
          </a:p>
        </p:txBody>
      </p:sp>
      <p:grpSp>
        <p:nvGrpSpPr>
          <p:cNvPr id="28" name="Group 27">
            <a:extLst>
              <a:ext uri="{FF2B5EF4-FFF2-40B4-BE49-F238E27FC236}">
                <a16:creationId xmlns:a16="http://schemas.microsoft.com/office/drawing/2014/main" id="{23E90A26-EC64-BB01-FB11-03A92DC29F26}"/>
              </a:ext>
            </a:extLst>
          </p:cNvPr>
          <p:cNvGrpSpPr/>
          <p:nvPr/>
        </p:nvGrpSpPr>
        <p:grpSpPr>
          <a:xfrm>
            <a:off x="-1030751" y="8418"/>
            <a:ext cx="12276854" cy="6858000"/>
            <a:chOff x="1" y="45497"/>
            <a:chExt cx="12276854" cy="6858000"/>
          </a:xfrm>
        </p:grpSpPr>
        <p:sp>
          <p:nvSpPr>
            <p:cNvPr id="29" name="Rectangle 28">
              <a:extLst>
                <a:ext uri="{FF2B5EF4-FFF2-40B4-BE49-F238E27FC236}">
                  <a16:creationId xmlns:a16="http://schemas.microsoft.com/office/drawing/2014/main" id="{8C8E291B-F56C-35F1-44B3-D7961C9C4940}"/>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Freeform 10">
              <a:extLst>
                <a:ext uri="{FF2B5EF4-FFF2-40B4-BE49-F238E27FC236}">
                  <a16:creationId xmlns:a16="http://schemas.microsoft.com/office/drawing/2014/main" id="{47DF4E3A-06D9-72E6-32CA-C433F729B0DA}"/>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TextBox 30">
              <a:extLst>
                <a:ext uri="{FF2B5EF4-FFF2-40B4-BE49-F238E27FC236}">
                  <a16:creationId xmlns:a16="http://schemas.microsoft.com/office/drawing/2014/main" id="{9F659582-8F84-5016-1C61-69A280362804}"/>
                </a:ext>
              </a:extLst>
            </p:cNvPr>
            <p:cNvSpPr txBox="1"/>
            <p:nvPr/>
          </p:nvSpPr>
          <p:spPr>
            <a:xfrm rot="16200000">
              <a:off x="10499872" y="3309996"/>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EVENTS</a:t>
              </a:r>
              <a:endParaRPr lang="en-PH" b="1" dirty="0">
                <a:solidFill>
                  <a:srgbClr val="EAECEE"/>
                </a:solidFill>
                <a:latin typeface="BankGothic Md BT" panose="020B0807020203060204" pitchFamily="34" charset="0"/>
                <a:cs typeface="Times New Roman" panose="02020603050405020304" pitchFamily="18" charset="0"/>
              </a:endParaRPr>
            </a:p>
          </p:txBody>
        </p:sp>
      </p:grpSp>
      <p:sp>
        <p:nvSpPr>
          <p:cNvPr id="14" name="TextBox 13">
            <a:extLst>
              <a:ext uri="{FF2B5EF4-FFF2-40B4-BE49-F238E27FC236}">
                <a16:creationId xmlns:a16="http://schemas.microsoft.com/office/drawing/2014/main" id="{52274BB6-8E2A-5673-4763-6287360B2745}"/>
              </a:ext>
            </a:extLst>
          </p:cNvPr>
          <p:cNvSpPr txBox="1"/>
          <p:nvPr/>
        </p:nvSpPr>
        <p:spPr>
          <a:xfrm>
            <a:off x="2851327" y="-31417"/>
            <a:ext cx="9459165" cy="830997"/>
          </a:xfrm>
          <a:prstGeom prst="rect">
            <a:avLst/>
          </a:prstGeom>
          <a:noFill/>
        </p:spPr>
        <p:txBody>
          <a:bodyPr wrap="square">
            <a:spAutoFit/>
          </a:bodyPr>
          <a:lstStyle/>
          <a:p>
            <a:r>
              <a:rPr kumimoji="0" lang="en-PH" sz="48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Analysis of the Events</a:t>
            </a:r>
          </a:p>
        </p:txBody>
      </p:sp>
      <p:cxnSp>
        <p:nvCxnSpPr>
          <p:cNvPr id="16" name="Straight Connector 15">
            <a:extLst>
              <a:ext uri="{FF2B5EF4-FFF2-40B4-BE49-F238E27FC236}">
                <a16:creationId xmlns:a16="http://schemas.microsoft.com/office/drawing/2014/main" id="{42B488C0-A123-B535-03DC-65944FD9056E}"/>
              </a:ext>
            </a:extLst>
          </p:cNvPr>
          <p:cNvCxnSpPr>
            <a:cxnSpLocks/>
          </p:cNvCxnSpPr>
          <p:nvPr/>
        </p:nvCxnSpPr>
        <p:spPr>
          <a:xfrm>
            <a:off x="2761548" y="166719"/>
            <a:ext cx="0" cy="496404"/>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7CD22A7-053F-AB29-7A84-5058C5D1F18F}"/>
              </a:ext>
            </a:extLst>
          </p:cNvPr>
          <p:cNvSpPr txBox="1"/>
          <p:nvPr/>
        </p:nvSpPr>
        <p:spPr>
          <a:xfrm>
            <a:off x="3650190" y="1051787"/>
            <a:ext cx="6330008" cy="3477875"/>
          </a:xfrm>
          <a:prstGeom prst="rect">
            <a:avLst/>
          </a:prstGeom>
          <a:noFill/>
        </p:spPr>
        <p:txBody>
          <a:bodyPr wrap="square" rtlCol="0">
            <a:spAutoFit/>
          </a:bodyPr>
          <a:lstStyle/>
          <a:p>
            <a:pPr algn="ctr"/>
            <a:r>
              <a:rPr lang="en-US" sz="2200" dirty="0">
                <a:latin typeface="Abadi" panose="020B0604020104020204" pitchFamily="34" charset="0"/>
              </a:rPr>
              <a:t>In overall, "The Social Dilemma" provides a powerful critique of social media and its impact on society. It highlights the ways in which these platforms can be addictive, harmful to mental health, and damaging to privacy and democracy. The film raises important questions about the responsibility of social media companies to regulate their platforms and protect their users, and it serves as a warning about the dangers of unchecked technological progress.</a:t>
            </a:r>
            <a:endParaRPr lang="en-PH" sz="2200" dirty="0">
              <a:latin typeface="Abadi" panose="020B0604020104020204" pitchFamily="34" charset="0"/>
            </a:endParaRPr>
          </a:p>
        </p:txBody>
      </p:sp>
      <p:pic>
        <p:nvPicPr>
          <p:cNvPr id="25" name="Picture 24">
            <a:extLst>
              <a:ext uri="{FF2B5EF4-FFF2-40B4-BE49-F238E27FC236}">
                <a16:creationId xmlns:a16="http://schemas.microsoft.com/office/drawing/2014/main" id="{E26CF5F0-E960-3E6B-8C3C-81C2502FE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3228" y="4062245"/>
            <a:ext cx="3738980" cy="3272341"/>
          </a:xfrm>
          <a:prstGeom prst="rect">
            <a:avLst/>
          </a:prstGeom>
        </p:spPr>
      </p:pic>
      <p:grpSp>
        <p:nvGrpSpPr>
          <p:cNvPr id="32" name="Group 31">
            <a:extLst>
              <a:ext uri="{FF2B5EF4-FFF2-40B4-BE49-F238E27FC236}">
                <a16:creationId xmlns:a16="http://schemas.microsoft.com/office/drawing/2014/main" id="{700527B9-AD62-E6DB-D406-33B74ACA75DD}"/>
              </a:ext>
            </a:extLst>
          </p:cNvPr>
          <p:cNvGrpSpPr/>
          <p:nvPr/>
        </p:nvGrpSpPr>
        <p:grpSpPr>
          <a:xfrm>
            <a:off x="-1380833" y="9113"/>
            <a:ext cx="12251532" cy="6858000"/>
            <a:chOff x="1" y="45497"/>
            <a:chExt cx="12251532" cy="6858000"/>
          </a:xfrm>
        </p:grpSpPr>
        <p:sp>
          <p:nvSpPr>
            <p:cNvPr id="33" name="Rectangle 32">
              <a:extLst>
                <a:ext uri="{FF2B5EF4-FFF2-40B4-BE49-F238E27FC236}">
                  <a16:creationId xmlns:a16="http://schemas.microsoft.com/office/drawing/2014/main" id="{0D433259-A5F2-C154-C3F7-380817F771D1}"/>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4" name="Freeform 10">
              <a:extLst>
                <a:ext uri="{FF2B5EF4-FFF2-40B4-BE49-F238E27FC236}">
                  <a16:creationId xmlns:a16="http://schemas.microsoft.com/office/drawing/2014/main" id="{288F4ADD-5579-835D-24E0-99E7E4A6C599}"/>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5" name="TextBox 34">
              <a:extLst>
                <a:ext uri="{FF2B5EF4-FFF2-40B4-BE49-F238E27FC236}">
                  <a16:creationId xmlns:a16="http://schemas.microsoft.com/office/drawing/2014/main" id="{3505C7D1-40DC-359F-8B0C-DEB1C9B075EB}"/>
                </a:ext>
              </a:extLst>
            </p:cNvPr>
            <p:cNvSpPr txBox="1"/>
            <p:nvPr/>
          </p:nvSpPr>
          <p:spPr>
            <a:xfrm rot="16200000">
              <a:off x="10474550"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ELEMENTS</a:t>
              </a:r>
              <a:endParaRPr lang="en-PH" b="1" dirty="0">
                <a:solidFill>
                  <a:srgbClr val="EAECEE"/>
                </a:solidFill>
                <a:latin typeface="BankGothic Md BT" panose="020B0807020203060204" pitchFamily="34" charset="0"/>
                <a:cs typeface="Times New Roman" panose="02020603050405020304" pitchFamily="18" charset="0"/>
              </a:endParaRPr>
            </a:p>
          </p:txBody>
        </p:sp>
      </p:grpSp>
      <p:cxnSp>
        <p:nvCxnSpPr>
          <p:cNvPr id="55" name="Straight Connector 54">
            <a:extLst>
              <a:ext uri="{FF2B5EF4-FFF2-40B4-BE49-F238E27FC236}">
                <a16:creationId xmlns:a16="http://schemas.microsoft.com/office/drawing/2014/main" id="{BA7C6394-010B-54DF-725E-86BB56680986}"/>
              </a:ext>
            </a:extLst>
          </p:cNvPr>
          <p:cNvCxnSpPr/>
          <p:nvPr/>
        </p:nvCxnSpPr>
        <p:spPr>
          <a:xfrm>
            <a:off x="2367635" y="165086"/>
            <a:ext cx="0" cy="496404"/>
          </a:xfrm>
          <a:prstGeom prst="line">
            <a:avLst/>
          </a:prstGeom>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98368239-8AB3-7852-5D10-126CA320C148}"/>
              </a:ext>
            </a:extLst>
          </p:cNvPr>
          <p:cNvSpPr txBox="1"/>
          <p:nvPr/>
        </p:nvSpPr>
        <p:spPr>
          <a:xfrm>
            <a:off x="2508824" y="-24254"/>
            <a:ext cx="9459165" cy="830997"/>
          </a:xfrm>
          <a:prstGeom prst="rect">
            <a:avLst/>
          </a:prstGeom>
          <a:noFill/>
        </p:spPr>
        <p:txBody>
          <a:bodyPr wrap="square">
            <a:spAutoFit/>
          </a:bodyPr>
          <a:lstStyle/>
          <a:p>
            <a:r>
              <a:rPr kumimoji="0" lang="en-PH" sz="48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Creative Elements</a:t>
            </a:r>
            <a:endParaRPr lang="en-PH" dirty="0"/>
          </a:p>
        </p:txBody>
      </p:sp>
      <p:grpSp>
        <p:nvGrpSpPr>
          <p:cNvPr id="167" name="Group 166">
            <a:extLst>
              <a:ext uri="{FF2B5EF4-FFF2-40B4-BE49-F238E27FC236}">
                <a16:creationId xmlns:a16="http://schemas.microsoft.com/office/drawing/2014/main" id="{29B1D8ED-DF73-EB09-1B4C-75317A83D26A}"/>
              </a:ext>
            </a:extLst>
          </p:cNvPr>
          <p:cNvGrpSpPr/>
          <p:nvPr/>
        </p:nvGrpSpPr>
        <p:grpSpPr>
          <a:xfrm>
            <a:off x="2395173" y="2769721"/>
            <a:ext cx="654018" cy="667351"/>
            <a:chOff x="3152400" y="2111781"/>
            <a:chExt cx="654018" cy="667351"/>
          </a:xfrm>
        </p:grpSpPr>
        <p:sp>
          <p:nvSpPr>
            <p:cNvPr id="168" name="Oval 167">
              <a:extLst>
                <a:ext uri="{FF2B5EF4-FFF2-40B4-BE49-F238E27FC236}">
                  <a16:creationId xmlns:a16="http://schemas.microsoft.com/office/drawing/2014/main" id="{509BB238-9302-052F-5403-1557861A469E}"/>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accent2">
                    <a:lumMod val="50000"/>
                  </a:schemeClr>
                </a:solidFill>
              </a:endParaRPr>
            </a:p>
          </p:txBody>
        </p:sp>
        <p:sp>
          <p:nvSpPr>
            <p:cNvPr id="169" name="TextBox 168">
              <a:extLst>
                <a:ext uri="{FF2B5EF4-FFF2-40B4-BE49-F238E27FC236}">
                  <a16:creationId xmlns:a16="http://schemas.microsoft.com/office/drawing/2014/main" id="{E49E9C6C-43BD-4139-B4A7-A1AF9783E0B5}"/>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2</a:t>
              </a:r>
            </a:p>
          </p:txBody>
        </p:sp>
      </p:grpSp>
      <p:grpSp>
        <p:nvGrpSpPr>
          <p:cNvPr id="164" name="Group 163">
            <a:extLst>
              <a:ext uri="{FF2B5EF4-FFF2-40B4-BE49-F238E27FC236}">
                <a16:creationId xmlns:a16="http://schemas.microsoft.com/office/drawing/2014/main" id="{6CAD491B-89CB-E7F8-5E8E-A90A6702F4F0}"/>
              </a:ext>
            </a:extLst>
          </p:cNvPr>
          <p:cNvGrpSpPr/>
          <p:nvPr/>
        </p:nvGrpSpPr>
        <p:grpSpPr>
          <a:xfrm>
            <a:off x="2396957" y="1171558"/>
            <a:ext cx="654018" cy="667351"/>
            <a:chOff x="3152400" y="2111781"/>
            <a:chExt cx="654018" cy="667351"/>
          </a:xfrm>
        </p:grpSpPr>
        <p:sp>
          <p:nvSpPr>
            <p:cNvPr id="165" name="Oval 164">
              <a:extLst>
                <a:ext uri="{FF2B5EF4-FFF2-40B4-BE49-F238E27FC236}">
                  <a16:creationId xmlns:a16="http://schemas.microsoft.com/office/drawing/2014/main" id="{5CADDF3E-384A-1D89-FD38-7CE84247BBDD}"/>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accent2">
                    <a:lumMod val="50000"/>
                  </a:schemeClr>
                </a:solidFill>
              </a:endParaRPr>
            </a:p>
          </p:txBody>
        </p:sp>
        <p:sp>
          <p:nvSpPr>
            <p:cNvPr id="166" name="TextBox 165">
              <a:extLst>
                <a:ext uri="{FF2B5EF4-FFF2-40B4-BE49-F238E27FC236}">
                  <a16:creationId xmlns:a16="http://schemas.microsoft.com/office/drawing/2014/main" id="{1C45162A-4071-9386-BE6D-79471B4F3883}"/>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1</a:t>
              </a:r>
            </a:p>
          </p:txBody>
        </p:sp>
      </p:grpSp>
      <p:grpSp>
        <p:nvGrpSpPr>
          <p:cNvPr id="170" name="Group 169">
            <a:extLst>
              <a:ext uri="{FF2B5EF4-FFF2-40B4-BE49-F238E27FC236}">
                <a16:creationId xmlns:a16="http://schemas.microsoft.com/office/drawing/2014/main" id="{E1EE316E-32B4-6E33-AB8F-27B8084F98E4}"/>
              </a:ext>
            </a:extLst>
          </p:cNvPr>
          <p:cNvGrpSpPr/>
          <p:nvPr/>
        </p:nvGrpSpPr>
        <p:grpSpPr>
          <a:xfrm>
            <a:off x="2397651" y="4275985"/>
            <a:ext cx="654018" cy="667351"/>
            <a:chOff x="3152400" y="2111781"/>
            <a:chExt cx="654018" cy="667351"/>
          </a:xfrm>
        </p:grpSpPr>
        <p:sp>
          <p:nvSpPr>
            <p:cNvPr id="171" name="Oval 170">
              <a:extLst>
                <a:ext uri="{FF2B5EF4-FFF2-40B4-BE49-F238E27FC236}">
                  <a16:creationId xmlns:a16="http://schemas.microsoft.com/office/drawing/2014/main" id="{2E953320-1248-2491-12D3-AF1478BF0233}"/>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accent2">
                    <a:lumMod val="50000"/>
                  </a:schemeClr>
                </a:solidFill>
              </a:endParaRPr>
            </a:p>
          </p:txBody>
        </p:sp>
        <p:sp>
          <p:nvSpPr>
            <p:cNvPr id="172" name="TextBox 171">
              <a:extLst>
                <a:ext uri="{FF2B5EF4-FFF2-40B4-BE49-F238E27FC236}">
                  <a16:creationId xmlns:a16="http://schemas.microsoft.com/office/drawing/2014/main" id="{EBDAE240-85F7-A533-BE8F-F1858FB1FC5C}"/>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3</a:t>
              </a:r>
            </a:p>
          </p:txBody>
        </p:sp>
      </p:grpSp>
      <p:grpSp>
        <p:nvGrpSpPr>
          <p:cNvPr id="173" name="Group 172">
            <a:extLst>
              <a:ext uri="{FF2B5EF4-FFF2-40B4-BE49-F238E27FC236}">
                <a16:creationId xmlns:a16="http://schemas.microsoft.com/office/drawing/2014/main" id="{DE49F3C4-6D1F-2F80-6789-FE8EA6E8E2E7}"/>
              </a:ext>
            </a:extLst>
          </p:cNvPr>
          <p:cNvGrpSpPr/>
          <p:nvPr/>
        </p:nvGrpSpPr>
        <p:grpSpPr>
          <a:xfrm>
            <a:off x="2396957" y="5760215"/>
            <a:ext cx="654018" cy="667351"/>
            <a:chOff x="3152400" y="2111781"/>
            <a:chExt cx="654018" cy="667351"/>
          </a:xfrm>
        </p:grpSpPr>
        <p:sp>
          <p:nvSpPr>
            <p:cNvPr id="175" name="Oval 174">
              <a:extLst>
                <a:ext uri="{FF2B5EF4-FFF2-40B4-BE49-F238E27FC236}">
                  <a16:creationId xmlns:a16="http://schemas.microsoft.com/office/drawing/2014/main" id="{DC340EDD-B245-54A8-F190-F34393F5DF2D}"/>
                </a:ext>
              </a:extLst>
            </p:cNvPr>
            <p:cNvSpPr/>
            <p:nvPr/>
          </p:nvSpPr>
          <p:spPr>
            <a:xfrm>
              <a:off x="3152400" y="2125908"/>
              <a:ext cx="654018" cy="6532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accent2">
                    <a:lumMod val="50000"/>
                  </a:schemeClr>
                </a:solidFill>
              </a:endParaRPr>
            </a:p>
          </p:txBody>
        </p:sp>
        <p:sp>
          <p:nvSpPr>
            <p:cNvPr id="176" name="TextBox 175">
              <a:extLst>
                <a:ext uri="{FF2B5EF4-FFF2-40B4-BE49-F238E27FC236}">
                  <a16:creationId xmlns:a16="http://schemas.microsoft.com/office/drawing/2014/main" id="{4FB633AB-84C0-BBC6-6F1B-CD2C9CFEBB82}"/>
                </a:ext>
              </a:extLst>
            </p:cNvPr>
            <p:cNvSpPr txBox="1"/>
            <p:nvPr/>
          </p:nvSpPr>
          <p:spPr>
            <a:xfrm>
              <a:off x="3278659" y="2111781"/>
              <a:ext cx="400113" cy="646331"/>
            </a:xfrm>
            <a:prstGeom prst="rect">
              <a:avLst/>
            </a:prstGeom>
            <a:noFill/>
          </p:spPr>
          <p:txBody>
            <a:bodyPr wrap="square">
              <a:spAutoFit/>
            </a:bodyPr>
            <a:lstStyle/>
            <a:p>
              <a:pPr marL="0" lvl="0" indent="0" fontAlgn="base">
                <a:buClr>
                  <a:prstClr val="black">
                    <a:lumMod val="85000"/>
                    <a:lumOff val="15000"/>
                  </a:prstClr>
                </a:buClr>
                <a:buNone/>
              </a:pPr>
              <a:r>
                <a:rPr lang="en-US" sz="3600" dirty="0">
                  <a:ln w="0"/>
                  <a:effectLst>
                    <a:outerShdw blurRad="38100" dist="19050" dir="2700000" algn="tl" rotWithShape="0">
                      <a:schemeClr val="dk1">
                        <a:alpha val="40000"/>
                      </a:schemeClr>
                    </a:outerShdw>
                  </a:effectLst>
                  <a:latin typeface="Garamond" panose="02020404030301010803"/>
                </a:rPr>
                <a:t>4</a:t>
              </a:r>
            </a:p>
          </p:txBody>
        </p:sp>
      </p:grpSp>
      <p:sp>
        <p:nvSpPr>
          <p:cNvPr id="177" name="TextBox 176">
            <a:extLst>
              <a:ext uri="{FF2B5EF4-FFF2-40B4-BE49-F238E27FC236}">
                <a16:creationId xmlns:a16="http://schemas.microsoft.com/office/drawing/2014/main" id="{5B009EC0-D4C6-EFAA-8FAC-207EDEF04F7D}"/>
              </a:ext>
            </a:extLst>
          </p:cNvPr>
          <p:cNvSpPr txBox="1"/>
          <p:nvPr/>
        </p:nvSpPr>
        <p:spPr>
          <a:xfrm>
            <a:off x="3137510" y="940918"/>
            <a:ext cx="7231097" cy="1323439"/>
          </a:xfrm>
          <a:prstGeom prst="rect">
            <a:avLst/>
          </a:prstGeom>
          <a:noFill/>
        </p:spPr>
        <p:txBody>
          <a:bodyPr wrap="square" rtlCol="0">
            <a:spAutoFit/>
          </a:bodyPr>
          <a:lstStyle/>
          <a:p>
            <a:pPr algn="just"/>
            <a:r>
              <a:rPr lang="en-US" sz="1600" dirty="0">
                <a:latin typeface="Abadi" panose="020B0604020104020204" pitchFamily="34" charset="0"/>
                <a:ea typeface="Tahoma" panose="020B0604030504040204" pitchFamily="34" charset="0"/>
                <a:cs typeface="Tahoma" panose="020B0604030504040204" pitchFamily="34" charset="0"/>
              </a:rPr>
              <a:t>Each character in this film plays a unique part and has a unique viewpoint on how using the internet will either negatively or positively affect us. In terms of how we utilize social media sites, they each have their own perspective. Also, they all have excellent ideas about how people will utilize the internet, and they all provide examples.</a:t>
            </a:r>
          </a:p>
        </p:txBody>
      </p:sp>
      <p:sp>
        <p:nvSpPr>
          <p:cNvPr id="178" name="TextBox 177">
            <a:extLst>
              <a:ext uri="{FF2B5EF4-FFF2-40B4-BE49-F238E27FC236}">
                <a16:creationId xmlns:a16="http://schemas.microsoft.com/office/drawing/2014/main" id="{96540DE0-5BB3-99E9-9787-99900BC6CA6B}"/>
              </a:ext>
            </a:extLst>
          </p:cNvPr>
          <p:cNvSpPr txBox="1"/>
          <p:nvPr/>
        </p:nvSpPr>
        <p:spPr>
          <a:xfrm>
            <a:off x="3065927" y="2539247"/>
            <a:ext cx="6873786" cy="1077218"/>
          </a:xfrm>
          <a:prstGeom prst="rect">
            <a:avLst/>
          </a:prstGeom>
          <a:noFill/>
        </p:spPr>
        <p:txBody>
          <a:bodyPr wrap="square" rtlCol="0">
            <a:spAutoFit/>
          </a:bodyPr>
          <a:lstStyle/>
          <a:p>
            <a:pPr algn="just"/>
            <a:r>
              <a:rPr lang="en-US" sz="1600" dirty="0">
                <a:latin typeface="Abadi" panose="020B0604020104020204" pitchFamily="34" charset="0"/>
                <a:ea typeface="Tahoma" panose="020B0604030504040204" pitchFamily="34" charset="0"/>
                <a:cs typeface="Tahoma" panose="020B0604030504040204" pitchFamily="34" charset="0"/>
              </a:rPr>
              <a:t>When discussing how the internet can benefit us, their conversation has very clear dialogue. They clearly describe the positive benefits it has on humans. Also, every word they utter is fully defined, and the knowledge they provide is complete.</a:t>
            </a:r>
          </a:p>
        </p:txBody>
      </p:sp>
      <p:sp>
        <p:nvSpPr>
          <p:cNvPr id="179" name="TextBox 178">
            <a:extLst>
              <a:ext uri="{FF2B5EF4-FFF2-40B4-BE49-F238E27FC236}">
                <a16:creationId xmlns:a16="http://schemas.microsoft.com/office/drawing/2014/main" id="{71CE17E8-DF14-BF4A-3AE4-AE0D99861284}"/>
              </a:ext>
            </a:extLst>
          </p:cNvPr>
          <p:cNvSpPr txBox="1"/>
          <p:nvPr/>
        </p:nvSpPr>
        <p:spPr>
          <a:xfrm>
            <a:off x="3111094" y="4202805"/>
            <a:ext cx="6873786" cy="830997"/>
          </a:xfrm>
          <a:prstGeom prst="rect">
            <a:avLst/>
          </a:prstGeom>
          <a:noFill/>
        </p:spPr>
        <p:txBody>
          <a:bodyPr wrap="square" rtlCol="0">
            <a:spAutoFit/>
          </a:bodyPr>
          <a:lstStyle/>
          <a:p>
            <a:pPr algn="just"/>
            <a:r>
              <a:rPr lang="en-US" sz="1600" dirty="0">
                <a:latin typeface="Abadi" panose="020B0604020104020204" pitchFamily="34" charset="0"/>
                <a:ea typeface="Tahoma" panose="020B0604030504040204" pitchFamily="34" charset="0"/>
                <a:cs typeface="Tahoma" panose="020B0604030504040204" pitchFamily="34" charset="0"/>
              </a:rPr>
              <a:t>One of the most stunning aspects of the movie is their camera work. Their camera work is incredibly meticulous, including the angles they used for the interview, the family scene, and the previous issues that they encounter.</a:t>
            </a:r>
          </a:p>
        </p:txBody>
      </p:sp>
      <p:sp>
        <p:nvSpPr>
          <p:cNvPr id="180" name="TextBox 179">
            <a:extLst>
              <a:ext uri="{FF2B5EF4-FFF2-40B4-BE49-F238E27FC236}">
                <a16:creationId xmlns:a16="http://schemas.microsoft.com/office/drawing/2014/main" id="{2508A9BE-5ED3-171B-BAC1-E80EBB645B9E}"/>
              </a:ext>
            </a:extLst>
          </p:cNvPr>
          <p:cNvSpPr txBox="1"/>
          <p:nvPr/>
        </p:nvSpPr>
        <p:spPr>
          <a:xfrm>
            <a:off x="3104785" y="5513773"/>
            <a:ext cx="7263822" cy="1169551"/>
          </a:xfrm>
          <a:prstGeom prst="rect">
            <a:avLst/>
          </a:prstGeom>
          <a:noFill/>
        </p:spPr>
        <p:txBody>
          <a:bodyPr wrap="square" rtlCol="0">
            <a:spAutoFit/>
          </a:bodyPr>
          <a:lstStyle/>
          <a:p>
            <a:pPr algn="just"/>
            <a:r>
              <a:rPr lang="en-US" sz="1400" dirty="0">
                <a:latin typeface="Abadi" panose="020B0604020104020204" pitchFamily="34" charset="0"/>
                <a:ea typeface="Tahoma" panose="020B0604030504040204" pitchFamily="34" charset="0"/>
                <a:cs typeface="Tahoma" panose="020B0604030504040204" pitchFamily="34" charset="0"/>
              </a:rPr>
              <a:t>This is in addition to those who gave life to the film through their use of color, symbol, tone, genre, and many other elements. They used everything well, with each scene being detailed. Everything that was wanted to be included in the documentation was included cleanly and without omission. Their use of tone and some clips from the previous issue drew my attention, which helped me understand and like this film more</a:t>
            </a:r>
          </a:p>
        </p:txBody>
      </p:sp>
      <p:grpSp>
        <p:nvGrpSpPr>
          <p:cNvPr id="36" name="Group 35">
            <a:extLst>
              <a:ext uri="{FF2B5EF4-FFF2-40B4-BE49-F238E27FC236}">
                <a16:creationId xmlns:a16="http://schemas.microsoft.com/office/drawing/2014/main" id="{67708F26-9EFD-71B9-FEA5-C39E6C8355CC}"/>
              </a:ext>
            </a:extLst>
          </p:cNvPr>
          <p:cNvGrpSpPr/>
          <p:nvPr/>
        </p:nvGrpSpPr>
        <p:grpSpPr>
          <a:xfrm>
            <a:off x="-1695277" y="28678"/>
            <a:ext cx="12266723" cy="6858000"/>
            <a:chOff x="1" y="45497"/>
            <a:chExt cx="12266723" cy="6858000"/>
          </a:xfrm>
        </p:grpSpPr>
        <p:sp>
          <p:nvSpPr>
            <p:cNvPr id="37" name="Rectangle 36">
              <a:extLst>
                <a:ext uri="{FF2B5EF4-FFF2-40B4-BE49-F238E27FC236}">
                  <a16:creationId xmlns:a16="http://schemas.microsoft.com/office/drawing/2014/main" id="{C70A9FE4-8EFB-6A1D-2CC2-0FEE8DDAF133}"/>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8" name="Freeform 10">
              <a:extLst>
                <a:ext uri="{FF2B5EF4-FFF2-40B4-BE49-F238E27FC236}">
                  <a16:creationId xmlns:a16="http://schemas.microsoft.com/office/drawing/2014/main" id="{E1D6AA96-FF30-4673-0AF4-5099EBD8CFC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9" name="TextBox 38">
              <a:extLst>
                <a:ext uri="{FF2B5EF4-FFF2-40B4-BE49-F238E27FC236}">
                  <a16:creationId xmlns:a16="http://schemas.microsoft.com/office/drawing/2014/main" id="{3CC0D531-CF2D-B8E2-0B51-312F80944604}"/>
                </a:ext>
              </a:extLst>
            </p:cNvPr>
            <p:cNvSpPr txBox="1"/>
            <p:nvPr/>
          </p:nvSpPr>
          <p:spPr>
            <a:xfrm rot="16200000">
              <a:off x="10474352" y="3277093"/>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OPINION</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24" name="TextBox 23">
            <a:extLst>
              <a:ext uri="{FF2B5EF4-FFF2-40B4-BE49-F238E27FC236}">
                <a16:creationId xmlns:a16="http://schemas.microsoft.com/office/drawing/2014/main" id="{7E5216A5-DF87-7F06-54AE-D7E576E5A37F}"/>
              </a:ext>
            </a:extLst>
          </p:cNvPr>
          <p:cNvSpPr txBox="1"/>
          <p:nvPr/>
        </p:nvSpPr>
        <p:spPr>
          <a:xfrm>
            <a:off x="2194241" y="-14700"/>
            <a:ext cx="9459165" cy="830997"/>
          </a:xfrm>
          <a:prstGeom prst="rect">
            <a:avLst/>
          </a:prstGeom>
          <a:noFill/>
        </p:spPr>
        <p:txBody>
          <a:bodyPr wrap="square">
            <a:spAutoFit/>
          </a:bodyPr>
          <a:lstStyle/>
          <a:p>
            <a:r>
              <a:rPr kumimoji="0" lang="en-PH" sz="48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Opinion</a:t>
            </a:r>
            <a:endParaRPr lang="en-PH" dirty="0"/>
          </a:p>
        </p:txBody>
      </p:sp>
      <p:cxnSp>
        <p:nvCxnSpPr>
          <p:cNvPr id="26" name="Straight Connector 25">
            <a:extLst>
              <a:ext uri="{FF2B5EF4-FFF2-40B4-BE49-F238E27FC236}">
                <a16:creationId xmlns:a16="http://schemas.microsoft.com/office/drawing/2014/main" id="{163D6D53-AE5F-3F53-E2DB-DCD5012876A9}"/>
              </a:ext>
            </a:extLst>
          </p:cNvPr>
          <p:cNvCxnSpPr/>
          <p:nvPr/>
        </p:nvCxnSpPr>
        <p:spPr>
          <a:xfrm>
            <a:off x="2053052" y="174640"/>
            <a:ext cx="0" cy="496404"/>
          </a:xfrm>
          <a:prstGeom prst="line">
            <a:avLst/>
          </a:prstGeom>
        </p:spPr>
        <p:style>
          <a:lnRef idx="1">
            <a:schemeClr val="dk1"/>
          </a:lnRef>
          <a:fillRef idx="0">
            <a:schemeClr val="dk1"/>
          </a:fillRef>
          <a:effectRef idx="0">
            <a:schemeClr val="dk1"/>
          </a:effectRef>
          <a:fontRef idx="minor">
            <a:schemeClr val="tx1"/>
          </a:fontRef>
        </p:style>
      </p:cxnSp>
      <p:pic>
        <p:nvPicPr>
          <p:cNvPr id="48" name="Picture 2" descr="Man Thinking Clipart Png - Cartoon Person Thinking Png - 398x550 PNG  Download - PNGkit">
            <a:extLst>
              <a:ext uri="{FF2B5EF4-FFF2-40B4-BE49-F238E27FC236}">
                <a16:creationId xmlns:a16="http://schemas.microsoft.com/office/drawing/2014/main" id="{E7553B45-BDF1-D3EE-3535-D1B0E8D96853}"/>
              </a:ext>
            </a:extLst>
          </p:cNvPr>
          <p:cNvPicPr>
            <a:picLocks noChangeAspect="1" noChangeArrowheads="1"/>
          </p:cNvPicPr>
          <p:nvPr/>
        </p:nvPicPr>
        <p:blipFill>
          <a:blip r:embed="rId7"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290910" y="4942518"/>
            <a:ext cx="2614188" cy="2008461"/>
          </a:xfrm>
          <a:prstGeom prst="rect">
            <a:avLst/>
          </a:prstGeom>
          <a:noFill/>
          <a:extLst>
            <a:ext uri="{909E8E84-426E-40DD-AFC4-6F175D3DCCD1}">
              <a14:hiddenFill xmlns:a14="http://schemas.microsoft.com/office/drawing/2010/main">
                <a:solidFill>
                  <a:srgbClr val="FFFFFF"/>
                </a:solidFill>
              </a14:hiddenFill>
            </a:ext>
          </a:extLst>
        </p:spPr>
      </p:pic>
      <p:sp>
        <p:nvSpPr>
          <p:cNvPr id="49" name="Speech Bubble: Oval 48">
            <a:extLst>
              <a:ext uri="{FF2B5EF4-FFF2-40B4-BE49-F238E27FC236}">
                <a16:creationId xmlns:a16="http://schemas.microsoft.com/office/drawing/2014/main" id="{9A1FDC08-FAF2-E722-B079-901090E608E5}"/>
              </a:ext>
            </a:extLst>
          </p:cNvPr>
          <p:cNvSpPr/>
          <p:nvPr/>
        </p:nvSpPr>
        <p:spPr>
          <a:xfrm>
            <a:off x="1993918" y="695200"/>
            <a:ext cx="7749265" cy="4142773"/>
          </a:xfrm>
          <a:prstGeom prst="wedgeEllipseCallout">
            <a:avLst>
              <a:gd name="adj1" fmla="val -37265"/>
              <a:gd name="adj2" fmla="val 55137"/>
            </a:avLst>
          </a:prstGeom>
          <a:solidFill>
            <a:schemeClr val="bg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latin typeface="Abadi" panose="020B0604020104020204" pitchFamily="34" charset="0"/>
              </a:rPr>
              <a:t>One of the movie's sequences depicts a family who is missing out on family time due of the internet, illustrating the detrimental effects of social media on us. There is also a scene when they explain to the interviewers how they can help and socialize with others using the applications they designed, demonstrating the advantages of using social media. They both make valid points about how social media use affects people, in my opinion. If you pay attention to the meticulous attention to detail in each scene, both the positive and negative outcomes that can result are depicted. We all utilize social media since we are digital natives, and we are aware of how to use it properly.</a:t>
            </a:r>
          </a:p>
        </p:txBody>
      </p:sp>
      <p:sp>
        <p:nvSpPr>
          <p:cNvPr id="57" name="TextBox 56">
            <a:extLst>
              <a:ext uri="{FF2B5EF4-FFF2-40B4-BE49-F238E27FC236}">
                <a16:creationId xmlns:a16="http://schemas.microsoft.com/office/drawing/2014/main" id="{DD9EE0FD-0BE3-DCBA-2BA1-371FE9C519FF}"/>
              </a:ext>
            </a:extLst>
          </p:cNvPr>
          <p:cNvSpPr txBox="1"/>
          <p:nvPr/>
        </p:nvSpPr>
        <p:spPr>
          <a:xfrm>
            <a:off x="3164665" y="6498988"/>
            <a:ext cx="3521393" cy="369332"/>
          </a:xfrm>
          <a:prstGeom prst="rect">
            <a:avLst/>
          </a:prstGeom>
          <a:noFill/>
        </p:spPr>
        <p:txBody>
          <a:bodyPr wrap="square" rtlCol="0">
            <a:spAutoFit/>
          </a:bodyPr>
          <a:lstStyle/>
          <a:p>
            <a:r>
              <a:rPr lang="en-US" b="1" dirty="0" err="1">
                <a:latin typeface="Abadi" panose="020B0604020104020204" pitchFamily="34" charset="0"/>
              </a:rPr>
              <a:t>Trivino’s</a:t>
            </a:r>
            <a:r>
              <a:rPr lang="en-US" b="1" dirty="0">
                <a:latin typeface="Abadi" panose="020B0604020104020204" pitchFamily="34" charset="0"/>
              </a:rPr>
              <a:t> Opinion</a:t>
            </a:r>
            <a:endParaRPr lang="en-PH" b="1" dirty="0">
              <a:latin typeface="Abadi" panose="020B0604020104020204" pitchFamily="34" charset="0"/>
            </a:endParaRPr>
          </a:p>
        </p:txBody>
      </p:sp>
      <p:grpSp>
        <p:nvGrpSpPr>
          <p:cNvPr id="40" name="Group 39">
            <a:extLst>
              <a:ext uri="{FF2B5EF4-FFF2-40B4-BE49-F238E27FC236}">
                <a16:creationId xmlns:a16="http://schemas.microsoft.com/office/drawing/2014/main" id="{A279432C-984A-3936-12FF-14D14614502E}"/>
              </a:ext>
            </a:extLst>
          </p:cNvPr>
          <p:cNvGrpSpPr/>
          <p:nvPr/>
        </p:nvGrpSpPr>
        <p:grpSpPr>
          <a:xfrm>
            <a:off x="-2024641" y="28678"/>
            <a:ext cx="12255996" cy="6858000"/>
            <a:chOff x="1" y="45497"/>
            <a:chExt cx="12255996" cy="6858000"/>
          </a:xfrm>
        </p:grpSpPr>
        <p:sp>
          <p:nvSpPr>
            <p:cNvPr id="41" name="Rectangle 40">
              <a:extLst>
                <a:ext uri="{FF2B5EF4-FFF2-40B4-BE49-F238E27FC236}">
                  <a16:creationId xmlns:a16="http://schemas.microsoft.com/office/drawing/2014/main" id="{19022D56-1F6D-59E2-6AAB-2093A5AF6CA0}"/>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2" name="Freeform 10">
              <a:extLst>
                <a:ext uri="{FF2B5EF4-FFF2-40B4-BE49-F238E27FC236}">
                  <a16:creationId xmlns:a16="http://schemas.microsoft.com/office/drawing/2014/main" id="{C5FAEC31-2CC5-8006-7D2F-82C949AD42D8}"/>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3" name="TextBox 42">
              <a:extLst>
                <a:ext uri="{FF2B5EF4-FFF2-40B4-BE49-F238E27FC236}">
                  <a16:creationId xmlns:a16="http://schemas.microsoft.com/office/drawing/2014/main" id="{232358FF-E16A-95C3-B810-885C1D696657}"/>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CONCLUSION</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sp>
        <p:nvSpPr>
          <p:cNvPr id="23" name="TextBox 22">
            <a:extLst>
              <a:ext uri="{FF2B5EF4-FFF2-40B4-BE49-F238E27FC236}">
                <a16:creationId xmlns:a16="http://schemas.microsoft.com/office/drawing/2014/main" id="{118DB16A-ECF0-30C1-2B85-2352611ADBA0}"/>
              </a:ext>
            </a:extLst>
          </p:cNvPr>
          <p:cNvSpPr txBox="1"/>
          <p:nvPr/>
        </p:nvSpPr>
        <p:spPr>
          <a:xfrm>
            <a:off x="1935169" y="46509"/>
            <a:ext cx="9459165" cy="830997"/>
          </a:xfrm>
          <a:prstGeom prst="rect">
            <a:avLst/>
          </a:prstGeom>
          <a:noFill/>
        </p:spPr>
        <p:txBody>
          <a:bodyPr wrap="square">
            <a:spAutoFit/>
          </a:bodyPr>
          <a:lstStyle/>
          <a:p>
            <a:r>
              <a:rPr kumimoji="0" lang="en-PH" sz="48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Conclusion</a:t>
            </a:r>
            <a:endParaRPr lang="en-PH" dirty="0"/>
          </a:p>
        </p:txBody>
      </p:sp>
      <p:cxnSp>
        <p:nvCxnSpPr>
          <p:cNvPr id="52" name="Straight Connector 51">
            <a:extLst>
              <a:ext uri="{FF2B5EF4-FFF2-40B4-BE49-F238E27FC236}">
                <a16:creationId xmlns:a16="http://schemas.microsoft.com/office/drawing/2014/main" id="{2A628EA1-8CAB-EC25-2E88-AA66E6B25A88}"/>
              </a:ext>
            </a:extLst>
          </p:cNvPr>
          <p:cNvCxnSpPr>
            <a:cxnSpLocks/>
          </p:cNvCxnSpPr>
          <p:nvPr/>
        </p:nvCxnSpPr>
        <p:spPr>
          <a:xfrm>
            <a:off x="1793980" y="235849"/>
            <a:ext cx="0" cy="496404"/>
          </a:xfrm>
          <a:prstGeom prst="line">
            <a:avLst/>
          </a:prstGeom>
        </p:spPr>
        <p:style>
          <a:lnRef idx="1">
            <a:schemeClr val="dk1"/>
          </a:lnRef>
          <a:fillRef idx="0">
            <a:schemeClr val="dk1"/>
          </a:fillRef>
          <a:effectRef idx="0">
            <a:schemeClr val="dk1"/>
          </a:effectRef>
          <a:fontRef idx="minor">
            <a:schemeClr val="tx1"/>
          </a:fontRef>
        </p:style>
      </p:cxnSp>
      <p:pic>
        <p:nvPicPr>
          <p:cNvPr id="59" name="Picture 58">
            <a:extLst>
              <a:ext uri="{FF2B5EF4-FFF2-40B4-BE49-F238E27FC236}">
                <a16:creationId xmlns:a16="http://schemas.microsoft.com/office/drawing/2014/main" id="{63CA1900-7E42-1ED4-5AA6-532A87F43735}"/>
              </a:ext>
            </a:extLst>
          </p:cNvPr>
          <p:cNvPicPr>
            <a:picLocks noChangeAspect="1"/>
          </p:cNvPicPr>
          <p:nvPr/>
        </p:nvPicPr>
        <p:blipFill>
          <a:blip r:embed="rId8"/>
          <a:stretch>
            <a:fillRect/>
          </a:stretch>
        </p:blipFill>
        <p:spPr>
          <a:xfrm>
            <a:off x="4414964" y="886194"/>
            <a:ext cx="2764456" cy="25323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2" name="TextBox 61">
            <a:extLst>
              <a:ext uri="{FF2B5EF4-FFF2-40B4-BE49-F238E27FC236}">
                <a16:creationId xmlns:a16="http://schemas.microsoft.com/office/drawing/2014/main" id="{CE0091EE-B663-3B30-6F71-10BC72C2037C}"/>
              </a:ext>
            </a:extLst>
          </p:cNvPr>
          <p:cNvSpPr txBox="1"/>
          <p:nvPr/>
        </p:nvSpPr>
        <p:spPr>
          <a:xfrm>
            <a:off x="2581396" y="3741413"/>
            <a:ext cx="6707898" cy="2862322"/>
          </a:xfrm>
          <a:prstGeom prst="rect">
            <a:avLst/>
          </a:prstGeom>
          <a:noFill/>
        </p:spPr>
        <p:txBody>
          <a:bodyPr wrap="square" rtlCol="0">
            <a:spAutoFit/>
          </a:bodyPr>
          <a:lstStyle/>
          <a:p>
            <a:pPr algn="ctr"/>
            <a:r>
              <a:rPr lang="en-US" sz="2000" dirty="0">
                <a:latin typeface="Abadi" panose="020B0604020104020204" pitchFamily="34" charset="0"/>
              </a:rPr>
              <a:t>In conclusion, the documentary film was all about the manipulation. We are being manipulated by the different technological companies and platforms and us, the users, are not aware of it. Companies uses psychology against us for them to know us deeply. They try to collect data from us and use it against us to control our mind and our behavior. They will do anything just to engage us in using our gadgets and makes us hold for hours. In this way, their goals and plans have been accomplished.</a:t>
            </a:r>
            <a:endParaRPr lang="en-PH" sz="2000" dirty="0">
              <a:latin typeface="Abadi" panose="020B0604020104020204" pitchFamily="34" charset="0"/>
            </a:endParaRPr>
          </a:p>
        </p:txBody>
      </p:sp>
      <p:grpSp>
        <p:nvGrpSpPr>
          <p:cNvPr id="44" name="Group 43">
            <a:extLst>
              <a:ext uri="{FF2B5EF4-FFF2-40B4-BE49-F238E27FC236}">
                <a16:creationId xmlns:a16="http://schemas.microsoft.com/office/drawing/2014/main" id="{9DAF11AD-EA2F-CDA5-60C0-C17685E57F7C}"/>
              </a:ext>
            </a:extLst>
          </p:cNvPr>
          <p:cNvGrpSpPr/>
          <p:nvPr/>
        </p:nvGrpSpPr>
        <p:grpSpPr>
          <a:xfrm>
            <a:off x="-2367144" y="40323"/>
            <a:ext cx="12263483" cy="6858000"/>
            <a:chOff x="1" y="45497"/>
            <a:chExt cx="12263483" cy="6858000"/>
          </a:xfrm>
        </p:grpSpPr>
        <p:sp>
          <p:nvSpPr>
            <p:cNvPr id="45" name="Rectangle 44">
              <a:extLst>
                <a:ext uri="{FF2B5EF4-FFF2-40B4-BE49-F238E27FC236}">
                  <a16:creationId xmlns:a16="http://schemas.microsoft.com/office/drawing/2014/main" id="{8D2321DB-7BFF-FAA4-5E5D-BC853030D25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Freeform 10">
              <a:extLst>
                <a:ext uri="{FF2B5EF4-FFF2-40B4-BE49-F238E27FC236}">
                  <a16:creationId xmlns:a16="http://schemas.microsoft.com/office/drawing/2014/main" id="{CE53949A-2FA9-3941-E86A-C3A7CAF0C297}"/>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7" name="TextBox 46">
              <a:extLst>
                <a:ext uri="{FF2B5EF4-FFF2-40B4-BE49-F238E27FC236}">
                  <a16:creationId xmlns:a16="http://schemas.microsoft.com/office/drawing/2014/main" id="{A6478D6D-C9BD-D21C-B559-16477902FA5B}"/>
                </a:ext>
              </a:extLst>
            </p:cNvPr>
            <p:cNvSpPr txBox="1"/>
            <p:nvPr/>
          </p:nvSpPr>
          <p:spPr>
            <a:xfrm rot="16200000">
              <a:off x="10486501" y="3280425"/>
              <a:ext cx="3184634" cy="369332"/>
            </a:xfrm>
            <a:prstGeom prst="rect">
              <a:avLst/>
            </a:prstGeom>
            <a:noFill/>
          </p:spPr>
          <p:txBody>
            <a:bodyPr wrap="square" rtlCol="0">
              <a:spAutoFit/>
            </a:bodyPr>
            <a:lstStyle/>
            <a:p>
              <a:pPr algn="ctr"/>
              <a:r>
                <a:rPr lang="en-US" sz="1750" b="1" dirty="0">
                  <a:solidFill>
                    <a:srgbClr val="EAECEE"/>
                  </a:solidFill>
                  <a:latin typeface="BankGothic Md BT" panose="020B0807020203060204" pitchFamily="34" charset="0"/>
                  <a:cs typeface="Times New Roman" panose="02020603050405020304" pitchFamily="18" charset="0"/>
                </a:rPr>
                <a:t>RELEVANCE</a:t>
              </a:r>
              <a:endParaRPr lang="en-PH" sz="1750" b="1" dirty="0">
                <a:solidFill>
                  <a:srgbClr val="EAECEE"/>
                </a:solidFill>
                <a:latin typeface="BankGothic Md BT" panose="020B0807020203060204" pitchFamily="34" charset="0"/>
                <a:cs typeface="Times New Roman" panose="02020603050405020304" pitchFamily="18" charset="0"/>
              </a:endParaRPr>
            </a:p>
          </p:txBody>
        </p:sp>
      </p:grpSp>
      <p:cxnSp>
        <p:nvCxnSpPr>
          <p:cNvPr id="72" name="Straight Connector 71">
            <a:extLst>
              <a:ext uri="{FF2B5EF4-FFF2-40B4-BE49-F238E27FC236}">
                <a16:creationId xmlns:a16="http://schemas.microsoft.com/office/drawing/2014/main" id="{7344FA8A-B510-43B8-727B-7F3C871C8DF4}"/>
              </a:ext>
            </a:extLst>
          </p:cNvPr>
          <p:cNvCxnSpPr>
            <a:cxnSpLocks/>
          </p:cNvCxnSpPr>
          <p:nvPr/>
        </p:nvCxnSpPr>
        <p:spPr>
          <a:xfrm>
            <a:off x="247568" y="145092"/>
            <a:ext cx="0" cy="511096"/>
          </a:xfrm>
          <a:prstGeom prst="line">
            <a:avLst/>
          </a:prstGeom>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D55FB01D-2480-E7B9-C3ED-C1020B16B6D6}"/>
              </a:ext>
            </a:extLst>
          </p:cNvPr>
          <p:cNvSpPr txBox="1"/>
          <p:nvPr/>
        </p:nvSpPr>
        <p:spPr>
          <a:xfrm>
            <a:off x="361363" y="-22680"/>
            <a:ext cx="9459165" cy="830997"/>
          </a:xfrm>
          <a:prstGeom prst="rect">
            <a:avLst/>
          </a:prstGeom>
          <a:noFill/>
        </p:spPr>
        <p:txBody>
          <a:bodyPr wrap="square">
            <a:spAutoFit/>
          </a:bodyPr>
          <a:lstStyle/>
          <a:p>
            <a:r>
              <a:rPr kumimoji="0" lang="en-PH" sz="48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Relevance</a:t>
            </a:r>
            <a:r>
              <a:rPr kumimoji="0" lang="en-PH" sz="4800" b="1" i="0" u="none" strike="noStrike" kern="1200" cap="none" spc="0" normalizeH="0" noProof="0" dirty="0">
                <a:ln>
                  <a:noFill/>
                </a:ln>
                <a:solidFill>
                  <a:prstClr val="black">
                    <a:lumMod val="85000"/>
                    <a:lumOff val="15000"/>
                  </a:prstClr>
                </a:solidFill>
                <a:effectLst/>
                <a:uLnTx/>
                <a:uFillTx/>
                <a:latin typeface="Garamond" panose="02020404030301010803"/>
                <a:ea typeface="+mn-ea"/>
                <a:cs typeface="+mn-cs"/>
              </a:rPr>
              <a:t> to the course</a:t>
            </a:r>
            <a:endParaRPr lang="en-PH" dirty="0"/>
          </a:p>
        </p:txBody>
      </p:sp>
      <p:sp>
        <p:nvSpPr>
          <p:cNvPr id="76" name="Rectangle: Rounded Corners 75">
            <a:extLst>
              <a:ext uri="{FF2B5EF4-FFF2-40B4-BE49-F238E27FC236}">
                <a16:creationId xmlns:a16="http://schemas.microsoft.com/office/drawing/2014/main" id="{1767EEA1-192A-5AAB-7D3A-EF48DF746DD9}"/>
              </a:ext>
            </a:extLst>
          </p:cNvPr>
          <p:cNvSpPr/>
          <p:nvPr/>
        </p:nvSpPr>
        <p:spPr>
          <a:xfrm>
            <a:off x="170074" y="805605"/>
            <a:ext cx="8776718" cy="6005885"/>
          </a:xfrm>
          <a:prstGeom prst="roundRect">
            <a:avLst>
              <a:gd name="adj" fmla="val 59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TextBox 74">
            <a:extLst>
              <a:ext uri="{FF2B5EF4-FFF2-40B4-BE49-F238E27FC236}">
                <a16:creationId xmlns:a16="http://schemas.microsoft.com/office/drawing/2014/main" id="{263C5361-7148-C154-CA84-44A350B18CB6}"/>
              </a:ext>
            </a:extLst>
          </p:cNvPr>
          <p:cNvSpPr txBox="1"/>
          <p:nvPr/>
        </p:nvSpPr>
        <p:spPr>
          <a:xfrm>
            <a:off x="166576" y="891835"/>
            <a:ext cx="8695905" cy="6001643"/>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solidFill>
                <a:latin typeface="Abadi" panose="020B0604020104020204" pitchFamily="34" charset="0"/>
              </a:rPr>
              <a:t>The concept of the social dilemma is ubiquitous in the field of Bachelor of Science in Information Technology. The study of ethical and social implications of technology design, development, deployment, and use is critical for the creation of safe, just, and sustainable technological systems that improve the quality of life for individuals and society. The relevance of social dilemma to the Bachelor of Science in Information Technology is two-fold. </a:t>
            </a:r>
          </a:p>
          <a:p>
            <a:endParaRPr lang="en-US" sz="1600" dirty="0">
              <a:solidFill>
                <a:schemeClr val="bg1"/>
              </a:solidFill>
              <a:latin typeface="Abadi" panose="020B0604020104020204" pitchFamily="34" charset="0"/>
            </a:endParaRPr>
          </a:p>
          <a:p>
            <a:pPr marL="285750" indent="-285750">
              <a:buFont typeface="Arial" panose="020B0604020202020204" pitchFamily="34" charset="0"/>
              <a:buChar char="•"/>
            </a:pPr>
            <a:r>
              <a:rPr lang="en-US" sz="1600" dirty="0">
                <a:solidFill>
                  <a:schemeClr val="bg1"/>
                </a:solidFill>
                <a:latin typeface="Abadi" panose="020B0604020104020204" pitchFamily="34" charset="0"/>
              </a:rPr>
              <a:t>First, it is essential to examine the potential unintended consequences of technology use, particularly in social contexts. For example, social media platforms can have detrimental impacts on mental health, privacy, and social interactions, as well as perpetuate biases and misinformation. These issues need to be addressed in the design and development of technology, and IT professionals need to be aware of the potential social pitfalls of technology to produce ethically responsible and socially conscious systems. </a:t>
            </a:r>
          </a:p>
          <a:p>
            <a:endParaRPr lang="en-US" sz="1600" dirty="0">
              <a:solidFill>
                <a:schemeClr val="bg1"/>
              </a:solidFill>
              <a:latin typeface="Abadi" panose="020B0604020104020204" pitchFamily="34" charset="0"/>
            </a:endParaRPr>
          </a:p>
          <a:p>
            <a:pPr marL="285750" indent="-285750">
              <a:buFont typeface="Arial" panose="020B0604020202020204" pitchFamily="34" charset="0"/>
              <a:buChar char="•"/>
            </a:pPr>
            <a:r>
              <a:rPr lang="en-US" sz="1600" dirty="0">
                <a:solidFill>
                  <a:schemeClr val="bg1"/>
                </a:solidFill>
                <a:latin typeface="Abadi" panose="020B0604020104020204" pitchFamily="34" charset="0"/>
              </a:rPr>
              <a:t>Also, IT professionals should be involved in promoting the responsible use of technology, particularly by creating inclusive and participatory digital spaces that encourage civic engagement, diversity, and cultural understanding. They should also be active in addressing digital divides and network failures that create disparities in access to vital information and online resources. </a:t>
            </a:r>
          </a:p>
          <a:p>
            <a:endParaRPr lang="en-US" sz="1600" dirty="0">
              <a:solidFill>
                <a:schemeClr val="bg1"/>
              </a:solidFill>
              <a:latin typeface="Abadi" panose="020B0604020104020204" pitchFamily="34" charset="0"/>
            </a:endParaRPr>
          </a:p>
          <a:p>
            <a:pPr marL="285750" indent="-285750">
              <a:buFont typeface="Arial" panose="020B0604020202020204" pitchFamily="34" charset="0"/>
              <a:buChar char="•"/>
            </a:pPr>
            <a:r>
              <a:rPr lang="en-US" sz="1600" dirty="0">
                <a:solidFill>
                  <a:schemeClr val="bg1"/>
                </a:solidFill>
                <a:latin typeface="Abadi" panose="020B0604020104020204" pitchFamily="34" charset="0"/>
              </a:rPr>
              <a:t>Moreover, IT professionals need to have a comprehensive understanding of the socioeconomic, political, and environmental implications of technology because it affects the way users interact with and understands the world. The Bachelor of Science in Information Technology is an excellent opportunity to learn about the way technology influences society and contribute to collaborative, interdisciplinary approaches to technological problem-solving.</a:t>
            </a:r>
          </a:p>
        </p:txBody>
      </p:sp>
      <p:sp>
        <p:nvSpPr>
          <p:cNvPr id="22" name="Rectangle 21">
            <a:extLst>
              <a:ext uri="{FF2B5EF4-FFF2-40B4-BE49-F238E27FC236}">
                <a16:creationId xmlns:a16="http://schemas.microsoft.com/office/drawing/2014/main" id="{F99EC904-42FB-1343-03E1-AD20C36080C7}"/>
              </a:ext>
            </a:extLst>
          </p:cNvPr>
          <p:cNvSpPr/>
          <p:nvPr/>
        </p:nvSpPr>
        <p:spPr>
          <a:xfrm>
            <a:off x="0" y="16370"/>
            <a:ext cx="12192000" cy="687403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1" name="Picture 80">
            <a:extLst>
              <a:ext uri="{FF2B5EF4-FFF2-40B4-BE49-F238E27FC236}">
                <a16:creationId xmlns:a16="http://schemas.microsoft.com/office/drawing/2014/main" id="{3D923EFD-8B9A-823A-A8F3-27EF18B1115C}"/>
              </a:ext>
            </a:extLst>
          </p:cNvPr>
          <p:cNvPicPr>
            <a:picLocks noChangeAspect="1"/>
          </p:cNvPicPr>
          <p:nvPr/>
        </p:nvPicPr>
        <p:blipFill>
          <a:blip r:embed="rId9"/>
          <a:stretch>
            <a:fillRect/>
          </a:stretch>
        </p:blipFill>
        <p:spPr>
          <a:xfrm>
            <a:off x="-2323428" y="9982"/>
            <a:ext cx="14515427" cy="8428977"/>
          </a:xfrm>
          <a:prstGeom prst="rect">
            <a:avLst/>
          </a:prstGeom>
        </p:spPr>
      </p:pic>
      <p:sp>
        <p:nvSpPr>
          <p:cNvPr id="60" name="Isosceles Triangle 59">
            <a:extLst>
              <a:ext uri="{FF2B5EF4-FFF2-40B4-BE49-F238E27FC236}">
                <a16:creationId xmlns:a16="http://schemas.microsoft.com/office/drawing/2014/main" id="{57247C6D-8327-166A-E9CD-40E1994C825A}"/>
              </a:ext>
            </a:extLst>
          </p:cNvPr>
          <p:cNvSpPr/>
          <p:nvPr/>
        </p:nvSpPr>
        <p:spPr>
          <a:xfrm>
            <a:off x="-4552338" y="1594228"/>
            <a:ext cx="7623803" cy="6473547"/>
          </a:xfrm>
          <a:prstGeom prst="triangl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Isosceles Triangle 64">
            <a:extLst>
              <a:ext uri="{FF2B5EF4-FFF2-40B4-BE49-F238E27FC236}">
                <a16:creationId xmlns:a16="http://schemas.microsoft.com/office/drawing/2014/main" id="{01CD6CE2-83AD-25DA-C930-7011D57213C5}"/>
              </a:ext>
            </a:extLst>
          </p:cNvPr>
          <p:cNvSpPr/>
          <p:nvPr/>
        </p:nvSpPr>
        <p:spPr>
          <a:xfrm rot="10800000">
            <a:off x="-1219357" y="-1541517"/>
            <a:ext cx="8753549" cy="7685142"/>
          </a:xfrm>
          <a:prstGeom prst="triangl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0" name="Isosceles Triangle 69">
            <a:extLst>
              <a:ext uri="{FF2B5EF4-FFF2-40B4-BE49-F238E27FC236}">
                <a16:creationId xmlns:a16="http://schemas.microsoft.com/office/drawing/2014/main" id="{F9AE0062-8A91-CAF4-A801-A529271B4F2F}"/>
              </a:ext>
            </a:extLst>
          </p:cNvPr>
          <p:cNvSpPr/>
          <p:nvPr/>
        </p:nvSpPr>
        <p:spPr>
          <a:xfrm>
            <a:off x="3633018" y="1618785"/>
            <a:ext cx="7623803" cy="6473547"/>
          </a:xfrm>
          <a:prstGeom prst="triangl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1" name="Isosceles Triangle 70">
            <a:extLst>
              <a:ext uri="{FF2B5EF4-FFF2-40B4-BE49-F238E27FC236}">
                <a16:creationId xmlns:a16="http://schemas.microsoft.com/office/drawing/2014/main" id="{38CD58E3-E61C-3259-1DBB-7B7CF4E15744}"/>
              </a:ext>
            </a:extLst>
          </p:cNvPr>
          <p:cNvSpPr/>
          <p:nvPr/>
        </p:nvSpPr>
        <p:spPr>
          <a:xfrm rot="10800000">
            <a:off x="7053944" y="-1518572"/>
            <a:ext cx="8753549" cy="7685142"/>
          </a:xfrm>
          <a:prstGeom prst="triangl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7" name="TextBox 76">
            <a:extLst>
              <a:ext uri="{FF2B5EF4-FFF2-40B4-BE49-F238E27FC236}">
                <a16:creationId xmlns:a16="http://schemas.microsoft.com/office/drawing/2014/main" id="{C0049D9D-871C-A95C-C417-1A5CF2823663}"/>
              </a:ext>
            </a:extLst>
          </p:cNvPr>
          <p:cNvSpPr txBox="1"/>
          <p:nvPr/>
        </p:nvSpPr>
        <p:spPr>
          <a:xfrm>
            <a:off x="491702" y="646653"/>
            <a:ext cx="10193628" cy="1107996"/>
          </a:xfrm>
          <a:prstGeom prst="rect">
            <a:avLst/>
          </a:prstGeom>
          <a:noFill/>
        </p:spPr>
        <p:txBody>
          <a:bodyPr wrap="square">
            <a:spAutoFit/>
          </a:bodyPr>
          <a:lstStyle/>
          <a:p>
            <a:r>
              <a:rPr lang="en-PH" sz="6600" b="0" i="0" u="none" strike="noStrike" dirty="0">
                <a:solidFill>
                  <a:schemeClr val="bg1"/>
                </a:solidFill>
                <a:effectLst/>
                <a:latin typeface="Amasis MT Pro Medium" panose="02040604050005020304" pitchFamily="18" charset="0"/>
              </a:rPr>
              <a:t>Thank you!</a:t>
            </a:r>
            <a:endParaRPr lang="en-PH" sz="6600" dirty="0">
              <a:solidFill>
                <a:schemeClr val="bg1"/>
              </a:solidFill>
              <a:latin typeface="Amasis MT Pro Medium" panose="02040604050005020304" pitchFamily="18" charset="0"/>
            </a:endParaRPr>
          </a:p>
        </p:txBody>
      </p:sp>
      <p:sp>
        <p:nvSpPr>
          <p:cNvPr id="79" name="TextBox 78">
            <a:extLst>
              <a:ext uri="{FF2B5EF4-FFF2-40B4-BE49-F238E27FC236}">
                <a16:creationId xmlns:a16="http://schemas.microsoft.com/office/drawing/2014/main" id="{E1AA68F5-2A3F-D1BD-C0ED-A57E2A55D879}"/>
              </a:ext>
            </a:extLst>
          </p:cNvPr>
          <p:cNvSpPr txBox="1"/>
          <p:nvPr/>
        </p:nvSpPr>
        <p:spPr>
          <a:xfrm>
            <a:off x="1816422" y="1762087"/>
            <a:ext cx="3296230" cy="1754326"/>
          </a:xfrm>
          <a:prstGeom prst="rect">
            <a:avLst/>
          </a:prstGeom>
          <a:noFill/>
        </p:spPr>
        <p:txBody>
          <a:bodyPr wrap="square">
            <a:spAutoFit/>
          </a:bodyPr>
          <a:lstStyle/>
          <a:p>
            <a:r>
              <a:rPr lang="en-PH" b="0" i="0" u="none" strike="noStrike" dirty="0">
                <a:solidFill>
                  <a:schemeClr val="bg1"/>
                </a:solidFill>
                <a:effectLst/>
                <a:latin typeface="Amasis MT Pro Medium" panose="020B0604020202020204" pitchFamily="18" charset="0"/>
              </a:rPr>
              <a:t>Leader:</a:t>
            </a:r>
            <a:endParaRPr lang="en-PH" dirty="0">
              <a:solidFill>
                <a:schemeClr val="bg1"/>
              </a:solidFill>
              <a:effectLst/>
              <a:latin typeface="Amasis MT Pro Medium" panose="020B0604020202020204" pitchFamily="18" charset="0"/>
            </a:endParaRPr>
          </a:p>
          <a:p>
            <a:r>
              <a:rPr lang="en-PH" b="0" i="0" u="none" strike="noStrike" dirty="0">
                <a:solidFill>
                  <a:schemeClr val="bg1"/>
                </a:solidFill>
                <a:effectLst/>
                <a:latin typeface="Amasis MT Pro Medium" panose="020B0604020202020204" pitchFamily="18" charset="0"/>
              </a:rPr>
              <a:t>Fernandez, Mark </a:t>
            </a:r>
            <a:r>
              <a:rPr lang="en-PH" b="0" i="0" u="none" strike="noStrike" dirty="0" err="1">
                <a:solidFill>
                  <a:schemeClr val="bg1"/>
                </a:solidFill>
                <a:effectLst/>
                <a:latin typeface="Amasis MT Pro Medium" panose="020B0604020202020204" pitchFamily="18" charset="0"/>
              </a:rPr>
              <a:t>Rickghell</a:t>
            </a:r>
            <a:endParaRPr lang="en-PH" dirty="0">
              <a:solidFill>
                <a:schemeClr val="bg1"/>
              </a:solidFill>
              <a:effectLst/>
              <a:latin typeface="Amasis MT Pro Medium" panose="020B0604020202020204" pitchFamily="18" charset="0"/>
            </a:endParaRPr>
          </a:p>
          <a:p>
            <a:r>
              <a:rPr lang="en-PH" b="0" i="0" u="none" strike="noStrike" dirty="0">
                <a:solidFill>
                  <a:schemeClr val="bg1"/>
                </a:solidFill>
                <a:effectLst/>
                <a:latin typeface="Amasis MT Pro Medium" panose="020B0604020202020204" pitchFamily="18" charset="0"/>
              </a:rPr>
              <a:t>Members:</a:t>
            </a:r>
            <a:endParaRPr lang="en-PH" dirty="0">
              <a:solidFill>
                <a:schemeClr val="bg1"/>
              </a:solidFill>
              <a:effectLst/>
              <a:latin typeface="Amasis MT Pro Medium" panose="020B0604020202020204" pitchFamily="18" charset="0"/>
            </a:endParaRPr>
          </a:p>
          <a:p>
            <a:r>
              <a:rPr lang="en-PH" b="0" i="0" u="none" strike="noStrike" dirty="0">
                <a:solidFill>
                  <a:schemeClr val="bg1"/>
                </a:solidFill>
                <a:effectLst/>
                <a:latin typeface="Amasis MT Pro Medium" panose="020B0604020202020204" pitchFamily="18" charset="0"/>
              </a:rPr>
              <a:t>Paz, Mike Laurence</a:t>
            </a:r>
            <a:endParaRPr lang="en-PH" dirty="0">
              <a:solidFill>
                <a:schemeClr val="bg1"/>
              </a:solidFill>
              <a:effectLst/>
              <a:latin typeface="Amasis MT Pro Medium" panose="020B0604020202020204" pitchFamily="18" charset="0"/>
            </a:endParaRPr>
          </a:p>
          <a:p>
            <a:r>
              <a:rPr lang="en-PH" b="0" i="0" u="none" strike="noStrike" dirty="0">
                <a:solidFill>
                  <a:schemeClr val="bg1"/>
                </a:solidFill>
                <a:effectLst/>
                <a:latin typeface="Amasis MT Pro Medium" panose="020B0604020202020204" pitchFamily="18" charset="0"/>
              </a:rPr>
              <a:t>Ramos, Christian Joshua</a:t>
            </a:r>
            <a:endParaRPr lang="en-PH" dirty="0">
              <a:solidFill>
                <a:schemeClr val="bg1"/>
              </a:solidFill>
              <a:effectLst/>
              <a:latin typeface="Amasis MT Pro Medium" panose="020B0604020202020204" pitchFamily="18" charset="0"/>
            </a:endParaRPr>
          </a:p>
          <a:p>
            <a:r>
              <a:rPr lang="en-PH" b="0" i="0" u="none" strike="noStrike" dirty="0" err="1">
                <a:solidFill>
                  <a:schemeClr val="bg1"/>
                </a:solidFill>
                <a:effectLst/>
                <a:latin typeface="Amasis MT Pro Medium" panose="020B0604020202020204" pitchFamily="18" charset="0"/>
              </a:rPr>
              <a:t>Triviño</a:t>
            </a:r>
            <a:r>
              <a:rPr lang="en-PH" b="0" i="0" u="none" strike="noStrike" dirty="0">
                <a:solidFill>
                  <a:schemeClr val="bg1"/>
                </a:solidFill>
                <a:effectLst/>
                <a:latin typeface="Amasis MT Pro Medium" panose="020B0604020202020204" pitchFamily="18" charset="0"/>
              </a:rPr>
              <a:t>, Peter John</a:t>
            </a:r>
            <a:endParaRPr lang="en-PH" dirty="0">
              <a:solidFill>
                <a:schemeClr val="bg1"/>
              </a:solidFill>
              <a:effectLst/>
              <a:latin typeface="Amasis MT Pro Medium" panose="020B0604020202020204" pitchFamily="18" charset="0"/>
            </a:endParaRPr>
          </a:p>
        </p:txBody>
      </p:sp>
      <p:sp>
        <p:nvSpPr>
          <p:cNvPr id="80" name="AutoShape 4" descr="Six fascinating uses of nanotechnology in 2023">
            <a:extLst>
              <a:ext uri="{FF2B5EF4-FFF2-40B4-BE49-F238E27FC236}">
                <a16:creationId xmlns:a16="http://schemas.microsoft.com/office/drawing/2014/main" id="{B515E7CE-BB5A-7AC6-F61F-E68AACCBE0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Tree>
    <p:extLst>
      <p:ext uri="{BB962C8B-B14F-4D97-AF65-F5344CB8AC3E}">
        <p14:creationId xmlns:p14="http://schemas.microsoft.com/office/powerpoint/2010/main" val="3602482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0"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22" presetClass="entr" presetSubtype="4"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down)">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barn(inVertical)">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5">
                                            <p:txEl>
                                              <p:pRg st="0" end="0"/>
                                            </p:txEl>
                                          </p:spTgt>
                                        </p:tgtEl>
                                        <p:attrNameLst>
                                          <p:attrName>style.visibility</p:attrName>
                                        </p:attrNameLst>
                                      </p:cBhvr>
                                      <p:to>
                                        <p:strVal val="visible"/>
                                      </p:to>
                                    </p:set>
                                    <p:animEffect transition="in" filter="wipe(left)">
                                      <p:cBhvr>
                                        <p:cTn id="20" dur="500"/>
                                        <p:tgtEl>
                                          <p:spTgt spid="7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5">
                                            <p:txEl>
                                              <p:pRg st="2" end="2"/>
                                            </p:txEl>
                                          </p:spTgt>
                                        </p:tgtEl>
                                        <p:attrNameLst>
                                          <p:attrName>style.visibility</p:attrName>
                                        </p:attrNameLst>
                                      </p:cBhvr>
                                      <p:to>
                                        <p:strVal val="visible"/>
                                      </p:to>
                                    </p:set>
                                    <p:animEffect transition="in" filter="wipe(left)">
                                      <p:cBhvr>
                                        <p:cTn id="25" dur="500"/>
                                        <p:tgtEl>
                                          <p:spTgt spid="7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5">
                                            <p:txEl>
                                              <p:pRg st="4" end="4"/>
                                            </p:txEl>
                                          </p:spTgt>
                                        </p:tgtEl>
                                        <p:attrNameLst>
                                          <p:attrName>style.visibility</p:attrName>
                                        </p:attrNameLst>
                                      </p:cBhvr>
                                      <p:to>
                                        <p:strVal val="visible"/>
                                      </p:to>
                                    </p:set>
                                    <p:animEffect transition="in" filter="wipe(left)">
                                      <p:cBhvr>
                                        <p:cTn id="30" dur="500"/>
                                        <p:tgtEl>
                                          <p:spTgt spid="7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5">
                                            <p:txEl>
                                              <p:pRg st="6" end="6"/>
                                            </p:txEl>
                                          </p:spTgt>
                                        </p:tgtEl>
                                        <p:attrNameLst>
                                          <p:attrName>style.visibility</p:attrName>
                                        </p:attrNameLst>
                                      </p:cBhvr>
                                      <p:to>
                                        <p:strVal val="visible"/>
                                      </p:to>
                                    </p:set>
                                    <p:animEffect transition="in" filter="wipe(left)">
                                      <p:cBhvr>
                                        <p:cTn id="35" dur="500"/>
                                        <p:tgtEl>
                                          <p:spTgt spid="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614868" y="10521"/>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Title 13">
            <a:extLst>
              <a:ext uri="{FF2B5EF4-FFF2-40B4-BE49-F238E27FC236}">
                <a16:creationId xmlns:a16="http://schemas.microsoft.com/office/drawing/2014/main" id="{11465E73-F162-09DE-80DB-2DEF815AA510}"/>
              </a:ext>
            </a:extLst>
          </p:cNvPr>
          <p:cNvSpPr>
            <a:spLocks noGrp="1"/>
          </p:cNvSpPr>
          <p:nvPr>
            <p:ph type="ctrTitle"/>
          </p:nvPr>
        </p:nvSpPr>
        <p:spPr>
          <a:xfrm>
            <a:off x="0" y="6214219"/>
            <a:ext cx="5586902" cy="1265461"/>
          </a:xfrm>
        </p:spPr>
        <p:txBody>
          <a:bodyPr>
            <a:noAutofit/>
          </a:bodyPr>
          <a:lstStyle/>
          <a:p>
            <a:r>
              <a:rPr lang="en-US" sz="3800" dirty="0">
                <a:latin typeface="Amasis MT Pro Black" panose="020B0604020202020204" pitchFamily="18" charset="0"/>
              </a:rPr>
              <a:t>NANOTECHNOLOGY</a:t>
            </a:r>
            <a:endParaRPr lang="en-PH" sz="3800" dirty="0">
              <a:latin typeface="Amasis MT Pro Black" panose="020B0604020202020204" pitchFamily="18" charset="0"/>
            </a:endParaRPr>
          </a:p>
        </p:txBody>
      </p:sp>
      <p:pic>
        <p:nvPicPr>
          <p:cNvPr id="151" name="Graphic 150" descr="Iceberg with solid fill">
            <a:extLst>
              <a:ext uri="{FF2B5EF4-FFF2-40B4-BE49-F238E27FC236}">
                <a16:creationId xmlns:a16="http://schemas.microsoft.com/office/drawing/2014/main" id="{DAF4AE2B-729F-53F1-8924-FC0768B96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68341" y="7022480"/>
            <a:ext cx="914400" cy="914400"/>
          </a:xfrm>
          <a:prstGeom prst="rect">
            <a:avLst/>
          </a:prstGeom>
        </p:spPr>
      </p:pic>
      <p:grpSp>
        <p:nvGrpSpPr>
          <p:cNvPr id="53" name="Group 52">
            <a:extLst>
              <a:ext uri="{FF2B5EF4-FFF2-40B4-BE49-F238E27FC236}">
                <a16:creationId xmlns:a16="http://schemas.microsoft.com/office/drawing/2014/main" id="{0013F18C-544E-29A3-E857-52EB371D0324}"/>
              </a:ext>
            </a:extLst>
          </p:cNvPr>
          <p:cNvGrpSpPr/>
          <p:nvPr/>
        </p:nvGrpSpPr>
        <p:grpSpPr>
          <a:xfrm>
            <a:off x="4385760" y="-6005267"/>
            <a:ext cx="8818588" cy="6010444"/>
            <a:chOff x="4196172" y="-380274"/>
            <a:chExt cx="8818588" cy="6010444"/>
          </a:xfrm>
          <a:blipFill>
            <a:blip r:embed="rId5"/>
            <a:stretch>
              <a:fillRect/>
            </a:stretch>
          </a:blipFill>
        </p:grpSpPr>
        <p:grpSp>
          <p:nvGrpSpPr>
            <p:cNvPr id="147" name="Group 146">
              <a:extLst>
                <a:ext uri="{FF2B5EF4-FFF2-40B4-BE49-F238E27FC236}">
                  <a16:creationId xmlns:a16="http://schemas.microsoft.com/office/drawing/2014/main" id="{E206C23E-44C3-ABC6-3B0D-63BDB37D084F}"/>
                </a:ext>
              </a:extLst>
            </p:cNvPr>
            <p:cNvGrpSpPr/>
            <p:nvPr/>
          </p:nvGrpSpPr>
          <p:grpSpPr>
            <a:xfrm>
              <a:off x="4196172" y="-380274"/>
              <a:ext cx="8818588" cy="5675151"/>
              <a:chOff x="3941099" y="1618215"/>
              <a:chExt cx="8818588" cy="5675151"/>
            </a:xfrm>
            <a:grpFill/>
          </p:grpSpPr>
          <p:grpSp>
            <p:nvGrpSpPr>
              <p:cNvPr id="143" name="Group 142">
                <a:extLst>
                  <a:ext uri="{FF2B5EF4-FFF2-40B4-BE49-F238E27FC236}">
                    <a16:creationId xmlns:a16="http://schemas.microsoft.com/office/drawing/2014/main" id="{D0DE34CA-487D-CE42-660C-3A01D7CE584D}"/>
                  </a:ext>
                </a:extLst>
              </p:cNvPr>
              <p:cNvGrpSpPr/>
              <p:nvPr/>
            </p:nvGrpSpPr>
            <p:grpSpPr>
              <a:xfrm>
                <a:off x="3941099" y="1618215"/>
                <a:ext cx="8818588" cy="5675151"/>
                <a:chOff x="3941099" y="1618215"/>
                <a:chExt cx="8818588" cy="5675151"/>
              </a:xfrm>
              <a:grpFill/>
            </p:grpSpPr>
            <p:sp>
              <p:nvSpPr>
                <p:cNvPr id="62" name="Flowchart: Preparation 61">
                  <a:extLst>
                    <a:ext uri="{FF2B5EF4-FFF2-40B4-BE49-F238E27FC236}">
                      <a16:creationId xmlns:a16="http://schemas.microsoft.com/office/drawing/2014/main" id="{FEA116A7-1FBD-7783-BDD0-606F55A6B074}"/>
                    </a:ext>
                  </a:extLst>
                </p:cNvPr>
                <p:cNvSpPr/>
                <p:nvPr/>
              </p:nvSpPr>
              <p:spPr>
                <a:xfrm>
                  <a:off x="5655351" y="258481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141" name="Group 140">
                  <a:extLst>
                    <a:ext uri="{FF2B5EF4-FFF2-40B4-BE49-F238E27FC236}">
                      <a16:creationId xmlns:a16="http://schemas.microsoft.com/office/drawing/2014/main" id="{A388D83B-C578-D340-45D8-814988115140}"/>
                    </a:ext>
                  </a:extLst>
                </p:cNvPr>
                <p:cNvGrpSpPr/>
                <p:nvPr/>
              </p:nvGrpSpPr>
              <p:grpSpPr>
                <a:xfrm>
                  <a:off x="3941099" y="1618215"/>
                  <a:ext cx="8818588" cy="5675151"/>
                  <a:chOff x="3941099" y="1618215"/>
                  <a:chExt cx="8818588" cy="5675151"/>
                </a:xfrm>
                <a:grpFill/>
              </p:grpSpPr>
              <p:grpSp>
                <p:nvGrpSpPr>
                  <p:cNvPr id="61" name="Group 60">
                    <a:extLst>
                      <a:ext uri="{FF2B5EF4-FFF2-40B4-BE49-F238E27FC236}">
                        <a16:creationId xmlns:a16="http://schemas.microsoft.com/office/drawing/2014/main" id="{B901BD93-8DD3-88AC-9281-C459581E7842}"/>
                      </a:ext>
                    </a:extLst>
                  </p:cNvPr>
                  <p:cNvGrpSpPr/>
                  <p:nvPr/>
                </p:nvGrpSpPr>
                <p:grpSpPr>
                  <a:xfrm>
                    <a:off x="4859386" y="1618215"/>
                    <a:ext cx="7900301" cy="5675151"/>
                    <a:chOff x="4859386" y="1618215"/>
                    <a:chExt cx="7900301" cy="5675151"/>
                  </a:xfrm>
                  <a:grpFill/>
                </p:grpSpPr>
                <p:grpSp>
                  <p:nvGrpSpPr>
                    <p:cNvPr id="23" name="Group 22">
                      <a:extLst>
                        <a:ext uri="{FF2B5EF4-FFF2-40B4-BE49-F238E27FC236}">
                          <a16:creationId xmlns:a16="http://schemas.microsoft.com/office/drawing/2014/main" id="{2C5BE2D4-3C90-16AF-E50B-4B7D8266E7D2}"/>
                        </a:ext>
                      </a:extLst>
                    </p:cNvPr>
                    <p:cNvGrpSpPr/>
                    <p:nvPr/>
                  </p:nvGrpSpPr>
                  <p:grpSpPr>
                    <a:xfrm>
                      <a:off x="9217219" y="2109771"/>
                      <a:ext cx="2669661" cy="2749999"/>
                      <a:chOff x="6778297" y="3471897"/>
                      <a:chExt cx="2669661" cy="2749999"/>
                    </a:xfrm>
                    <a:grpFill/>
                  </p:grpSpPr>
                  <p:sp>
                    <p:nvSpPr>
                      <p:cNvPr id="16" name="Flowchart: Preparation 15">
                        <a:extLst>
                          <a:ext uri="{FF2B5EF4-FFF2-40B4-BE49-F238E27FC236}">
                            <a16:creationId xmlns:a16="http://schemas.microsoft.com/office/drawing/2014/main" id="{DF4C0599-541D-8E58-75BD-4BF2E83DBBFE}"/>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Flowchart: Preparation 16">
                        <a:extLst>
                          <a:ext uri="{FF2B5EF4-FFF2-40B4-BE49-F238E27FC236}">
                            <a16:creationId xmlns:a16="http://schemas.microsoft.com/office/drawing/2014/main" id="{59D2AA54-B679-3C1F-5B44-71E67FF63E1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Flowchart: Preparation 17">
                        <a:extLst>
                          <a:ext uri="{FF2B5EF4-FFF2-40B4-BE49-F238E27FC236}">
                            <a16:creationId xmlns:a16="http://schemas.microsoft.com/office/drawing/2014/main" id="{C4AA5379-DEC1-52DD-4071-A53521DD1774}"/>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Flowchart: Preparation 18">
                        <a:extLst>
                          <a:ext uri="{FF2B5EF4-FFF2-40B4-BE49-F238E27FC236}">
                            <a16:creationId xmlns:a16="http://schemas.microsoft.com/office/drawing/2014/main" id="{D03AEEAC-9660-8141-5F7C-0B3A6204D78A}"/>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Flowchart: Preparation 19">
                        <a:extLst>
                          <a:ext uri="{FF2B5EF4-FFF2-40B4-BE49-F238E27FC236}">
                            <a16:creationId xmlns:a16="http://schemas.microsoft.com/office/drawing/2014/main" id="{2DD2E8E8-56C2-87B1-9934-58FF7AF720AC}"/>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Flowchart: Preparation 20">
                        <a:extLst>
                          <a:ext uri="{FF2B5EF4-FFF2-40B4-BE49-F238E27FC236}">
                            <a16:creationId xmlns:a16="http://schemas.microsoft.com/office/drawing/2014/main" id="{19D0D57A-1ED9-3134-13B0-01A364478CD5}"/>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Flowchart: Preparation 21">
                        <a:extLst>
                          <a:ext uri="{FF2B5EF4-FFF2-40B4-BE49-F238E27FC236}">
                            <a16:creationId xmlns:a16="http://schemas.microsoft.com/office/drawing/2014/main" id="{AAF15023-DBB7-9CB3-7C67-6FD4A11FD3F5}"/>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24" name="Group 23">
                      <a:extLst>
                        <a:ext uri="{FF2B5EF4-FFF2-40B4-BE49-F238E27FC236}">
                          <a16:creationId xmlns:a16="http://schemas.microsoft.com/office/drawing/2014/main" id="{E86104DD-CD58-5D2C-76D1-6F529B0191B3}"/>
                        </a:ext>
                      </a:extLst>
                    </p:cNvPr>
                    <p:cNvGrpSpPr/>
                    <p:nvPr/>
                  </p:nvGrpSpPr>
                  <p:grpSpPr>
                    <a:xfrm>
                      <a:off x="6584025" y="1618215"/>
                      <a:ext cx="2669661" cy="2749999"/>
                      <a:chOff x="6778297" y="3471897"/>
                      <a:chExt cx="2669661" cy="2749999"/>
                    </a:xfrm>
                    <a:grpFill/>
                  </p:grpSpPr>
                  <p:sp>
                    <p:nvSpPr>
                      <p:cNvPr id="25" name="Flowchart: Preparation 24">
                        <a:extLst>
                          <a:ext uri="{FF2B5EF4-FFF2-40B4-BE49-F238E27FC236}">
                            <a16:creationId xmlns:a16="http://schemas.microsoft.com/office/drawing/2014/main" id="{375903DD-E352-824D-4AF8-368141E9E093}"/>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Flowchart: Preparation 25">
                        <a:extLst>
                          <a:ext uri="{FF2B5EF4-FFF2-40B4-BE49-F238E27FC236}">
                            <a16:creationId xmlns:a16="http://schemas.microsoft.com/office/drawing/2014/main" id="{7E5B25F8-A84A-49E0-8205-73A55C7B629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Flowchart: Preparation 26">
                        <a:extLst>
                          <a:ext uri="{FF2B5EF4-FFF2-40B4-BE49-F238E27FC236}">
                            <a16:creationId xmlns:a16="http://schemas.microsoft.com/office/drawing/2014/main" id="{9190FE50-4BD0-DFE7-3E95-5DB7BCE6E76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Flowchart: Preparation 27">
                        <a:extLst>
                          <a:ext uri="{FF2B5EF4-FFF2-40B4-BE49-F238E27FC236}">
                            <a16:creationId xmlns:a16="http://schemas.microsoft.com/office/drawing/2014/main" id="{730E9383-627C-D80C-D425-D0365FCFE574}"/>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Flowchart: Preparation 28">
                        <a:extLst>
                          <a:ext uri="{FF2B5EF4-FFF2-40B4-BE49-F238E27FC236}">
                            <a16:creationId xmlns:a16="http://schemas.microsoft.com/office/drawing/2014/main" id="{FBB6AE28-7200-1F35-7310-85984EC89FA7}"/>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Flowchart: Preparation 29">
                        <a:extLst>
                          <a:ext uri="{FF2B5EF4-FFF2-40B4-BE49-F238E27FC236}">
                            <a16:creationId xmlns:a16="http://schemas.microsoft.com/office/drawing/2014/main" id="{1C1F3607-6CBE-18C3-0B65-DEE09AAE8560}"/>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Flowchart: Preparation 30">
                        <a:extLst>
                          <a:ext uri="{FF2B5EF4-FFF2-40B4-BE49-F238E27FC236}">
                            <a16:creationId xmlns:a16="http://schemas.microsoft.com/office/drawing/2014/main" id="{0D3DD0A6-EF8E-2AAA-2D21-E05F24AC92FE}"/>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2" name="Group 31">
                      <a:extLst>
                        <a:ext uri="{FF2B5EF4-FFF2-40B4-BE49-F238E27FC236}">
                          <a16:creationId xmlns:a16="http://schemas.microsoft.com/office/drawing/2014/main" id="{145AAC28-8FDB-3F24-86C2-A6BC1ED1E582}"/>
                        </a:ext>
                      </a:extLst>
                    </p:cNvPr>
                    <p:cNvGrpSpPr/>
                    <p:nvPr/>
                  </p:nvGrpSpPr>
                  <p:grpSpPr>
                    <a:xfrm>
                      <a:off x="10090026" y="4543367"/>
                      <a:ext cx="2669661" cy="2749999"/>
                      <a:chOff x="6778297" y="3471897"/>
                      <a:chExt cx="2669661" cy="2749999"/>
                    </a:xfrm>
                    <a:grpFill/>
                  </p:grpSpPr>
                  <p:sp>
                    <p:nvSpPr>
                      <p:cNvPr id="33" name="Flowchart: Preparation 32">
                        <a:extLst>
                          <a:ext uri="{FF2B5EF4-FFF2-40B4-BE49-F238E27FC236}">
                            <a16:creationId xmlns:a16="http://schemas.microsoft.com/office/drawing/2014/main" id="{C6D09784-329E-E43E-1CCF-6D6B48DEB269}"/>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Flowchart: Preparation 33">
                        <a:extLst>
                          <a:ext uri="{FF2B5EF4-FFF2-40B4-BE49-F238E27FC236}">
                            <a16:creationId xmlns:a16="http://schemas.microsoft.com/office/drawing/2014/main" id="{B918793C-E74D-FAA6-929C-7425085F4188}"/>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Flowchart: Preparation 34">
                        <a:extLst>
                          <a:ext uri="{FF2B5EF4-FFF2-40B4-BE49-F238E27FC236}">
                            <a16:creationId xmlns:a16="http://schemas.microsoft.com/office/drawing/2014/main" id="{91DAAA51-AD0F-23AA-6C6E-7575D55CDF6E}"/>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Flowchart: Preparation 35">
                        <a:extLst>
                          <a:ext uri="{FF2B5EF4-FFF2-40B4-BE49-F238E27FC236}">
                            <a16:creationId xmlns:a16="http://schemas.microsoft.com/office/drawing/2014/main" id="{30EAD0F5-79C9-97BE-17F9-3920CF5E35F6}"/>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Flowchart: Preparation 36">
                        <a:extLst>
                          <a:ext uri="{FF2B5EF4-FFF2-40B4-BE49-F238E27FC236}">
                            <a16:creationId xmlns:a16="http://schemas.microsoft.com/office/drawing/2014/main" id="{56BA724F-DDC1-DC44-412B-FAB9DE4BF34D}"/>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Flowchart: Preparation 37">
                        <a:extLst>
                          <a:ext uri="{FF2B5EF4-FFF2-40B4-BE49-F238E27FC236}">
                            <a16:creationId xmlns:a16="http://schemas.microsoft.com/office/drawing/2014/main" id="{F9CAE7DB-D103-8D0E-A295-A1BAD92C3088}"/>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Flowchart: Preparation 38">
                        <a:extLst>
                          <a:ext uri="{FF2B5EF4-FFF2-40B4-BE49-F238E27FC236}">
                            <a16:creationId xmlns:a16="http://schemas.microsoft.com/office/drawing/2014/main" id="{61BC81D7-17C7-6094-B710-097CE018026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0" name="Group 39">
                      <a:extLst>
                        <a:ext uri="{FF2B5EF4-FFF2-40B4-BE49-F238E27FC236}">
                          <a16:creationId xmlns:a16="http://schemas.microsoft.com/office/drawing/2014/main" id="{EA650E67-7E4F-8A50-4F33-49B5D0DFDE3A}"/>
                        </a:ext>
                      </a:extLst>
                    </p:cNvPr>
                    <p:cNvGrpSpPr/>
                    <p:nvPr/>
                  </p:nvGrpSpPr>
                  <p:grpSpPr>
                    <a:xfrm>
                      <a:off x="7380865" y="4066065"/>
                      <a:ext cx="2794008" cy="2749999"/>
                      <a:chOff x="6653950" y="3471897"/>
                      <a:chExt cx="2794008" cy="2749999"/>
                    </a:xfrm>
                    <a:grpFill/>
                  </p:grpSpPr>
                  <p:sp>
                    <p:nvSpPr>
                      <p:cNvPr id="41" name="Flowchart: Preparation 40">
                        <a:extLst>
                          <a:ext uri="{FF2B5EF4-FFF2-40B4-BE49-F238E27FC236}">
                            <a16:creationId xmlns:a16="http://schemas.microsoft.com/office/drawing/2014/main" id="{332FF79C-C158-3A4F-257A-C2A6206E456B}"/>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Flowchart: Preparation 41">
                        <a:extLst>
                          <a:ext uri="{FF2B5EF4-FFF2-40B4-BE49-F238E27FC236}">
                            <a16:creationId xmlns:a16="http://schemas.microsoft.com/office/drawing/2014/main" id="{082F4C04-4DD5-CF6E-89F7-1D46033B5759}"/>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3" name="Flowchart: Preparation 42">
                        <a:extLst>
                          <a:ext uri="{FF2B5EF4-FFF2-40B4-BE49-F238E27FC236}">
                            <a16:creationId xmlns:a16="http://schemas.microsoft.com/office/drawing/2014/main" id="{4FC871DF-79E8-05B0-6DF1-27173555E31A}"/>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Flowchart: Preparation 43">
                        <a:extLst>
                          <a:ext uri="{FF2B5EF4-FFF2-40B4-BE49-F238E27FC236}">
                            <a16:creationId xmlns:a16="http://schemas.microsoft.com/office/drawing/2014/main" id="{86D7CD45-7DCF-5E06-14AB-61701036F99F}"/>
                          </a:ext>
                        </a:extLst>
                      </p:cNvPr>
                      <p:cNvSpPr/>
                      <p:nvPr/>
                    </p:nvSpPr>
                    <p:spPr>
                      <a:xfrm>
                        <a:off x="6653950" y="48610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Flowchart: Preparation 44">
                        <a:extLst>
                          <a:ext uri="{FF2B5EF4-FFF2-40B4-BE49-F238E27FC236}">
                            <a16:creationId xmlns:a16="http://schemas.microsoft.com/office/drawing/2014/main" id="{0350EEC2-0A31-38A9-4D85-6194AD4B931D}"/>
                          </a:ext>
                        </a:extLst>
                      </p:cNvPr>
                      <p:cNvSpPr/>
                      <p:nvPr/>
                    </p:nvSpPr>
                    <p:spPr>
                      <a:xfrm>
                        <a:off x="6682248" y="394097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Flowchart: Preparation 45">
                        <a:extLst>
                          <a:ext uri="{FF2B5EF4-FFF2-40B4-BE49-F238E27FC236}">
                            <a16:creationId xmlns:a16="http://schemas.microsoft.com/office/drawing/2014/main" id="{B884A659-F1C4-5E23-46C4-154E53D99207}"/>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7" name="Flowchart: Preparation 46">
                        <a:extLst>
                          <a:ext uri="{FF2B5EF4-FFF2-40B4-BE49-F238E27FC236}">
                            <a16:creationId xmlns:a16="http://schemas.microsoft.com/office/drawing/2014/main" id="{E4512620-ED33-3520-5484-DE6523E89DF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84B07FDC-A098-A4BC-DCBD-99C44186520B}"/>
                        </a:ext>
                      </a:extLst>
                    </p:cNvPr>
                    <p:cNvGrpSpPr/>
                    <p:nvPr/>
                  </p:nvGrpSpPr>
                  <p:grpSpPr>
                    <a:xfrm>
                      <a:off x="4859386" y="3512038"/>
                      <a:ext cx="2669661" cy="2749999"/>
                      <a:chOff x="6778297" y="3471897"/>
                      <a:chExt cx="2669661" cy="2749999"/>
                    </a:xfrm>
                    <a:grpFill/>
                  </p:grpSpPr>
                  <p:sp>
                    <p:nvSpPr>
                      <p:cNvPr id="49" name="Flowchart: Preparation 48">
                        <a:extLst>
                          <a:ext uri="{FF2B5EF4-FFF2-40B4-BE49-F238E27FC236}">
                            <a16:creationId xmlns:a16="http://schemas.microsoft.com/office/drawing/2014/main" id="{7D115BDA-6435-70A4-8EB2-DA9423B01681}"/>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Flowchart: Preparation 51">
                        <a:extLst>
                          <a:ext uri="{FF2B5EF4-FFF2-40B4-BE49-F238E27FC236}">
                            <a16:creationId xmlns:a16="http://schemas.microsoft.com/office/drawing/2014/main" id="{5A6A0F5E-209D-9BEA-09E5-42992200ECBD}"/>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4" name="Flowchart: Preparation 53">
                        <a:extLst>
                          <a:ext uri="{FF2B5EF4-FFF2-40B4-BE49-F238E27FC236}">
                            <a16:creationId xmlns:a16="http://schemas.microsoft.com/office/drawing/2014/main" id="{2E489E06-F711-B438-6AC0-46BA4022121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5" name="Flowchart: Preparation 54">
                        <a:extLst>
                          <a:ext uri="{FF2B5EF4-FFF2-40B4-BE49-F238E27FC236}">
                            <a16:creationId xmlns:a16="http://schemas.microsoft.com/office/drawing/2014/main" id="{89CD0833-E1ED-3C7B-4300-12C63448BA1D}"/>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7" name="Flowchart: Preparation 56">
                        <a:extLst>
                          <a:ext uri="{FF2B5EF4-FFF2-40B4-BE49-F238E27FC236}">
                            <a16:creationId xmlns:a16="http://schemas.microsoft.com/office/drawing/2014/main" id="{0D44CA84-86EE-6F95-5FCF-92FBE356BD51}"/>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9" name="Flowchart: Preparation 58">
                        <a:extLst>
                          <a:ext uri="{FF2B5EF4-FFF2-40B4-BE49-F238E27FC236}">
                            <a16:creationId xmlns:a16="http://schemas.microsoft.com/office/drawing/2014/main" id="{BE765A9F-9874-24BA-5CEA-0503213C2A9B}"/>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0" name="Flowchart: Preparation 59">
                        <a:extLst>
                          <a:ext uri="{FF2B5EF4-FFF2-40B4-BE49-F238E27FC236}">
                            <a16:creationId xmlns:a16="http://schemas.microsoft.com/office/drawing/2014/main" id="{7366258E-DF37-08A8-CBC2-F8F14798C103}"/>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
                <p:nvSpPr>
                  <p:cNvPr id="65" name="Flowchart: Preparation 64">
                    <a:extLst>
                      <a:ext uri="{FF2B5EF4-FFF2-40B4-BE49-F238E27FC236}">
                        <a16:creationId xmlns:a16="http://schemas.microsoft.com/office/drawing/2014/main" id="{A7A42C14-CA73-C4D5-C40F-852D82981CC7}"/>
                      </a:ext>
                    </a:extLst>
                  </p:cNvPr>
                  <p:cNvSpPr/>
                  <p:nvPr/>
                </p:nvSpPr>
                <p:spPr>
                  <a:xfrm>
                    <a:off x="3941099" y="1863279"/>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2" name="Flowchart: Preparation 141">
                  <a:extLst>
                    <a:ext uri="{FF2B5EF4-FFF2-40B4-BE49-F238E27FC236}">
                      <a16:creationId xmlns:a16="http://schemas.microsoft.com/office/drawing/2014/main" id="{065F42A4-3DB6-C577-5897-D11C1523B87C}"/>
                    </a:ext>
                  </a:extLst>
                </p:cNvPr>
                <p:cNvSpPr/>
                <p:nvPr/>
              </p:nvSpPr>
              <p:spPr>
                <a:xfrm>
                  <a:off x="4026083" y="544527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4" name="Flowchart: Preparation 143">
                <a:extLst>
                  <a:ext uri="{FF2B5EF4-FFF2-40B4-BE49-F238E27FC236}">
                    <a16:creationId xmlns:a16="http://schemas.microsoft.com/office/drawing/2014/main" id="{A16FA53A-15EC-FB61-256C-94675D2164D3}"/>
                  </a:ext>
                </a:extLst>
              </p:cNvPr>
              <p:cNvSpPr/>
              <p:nvPr/>
            </p:nvSpPr>
            <p:spPr>
              <a:xfrm>
                <a:off x="4774539" y="307986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5" name="Flowchart: Preparation 144">
                <a:extLst>
                  <a:ext uri="{FF2B5EF4-FFF2-40B4-BE49-F238E27FC236}">
                    <a16:creationId xmlns:a16="http://schemas.microsoft.com/office/drawing/2014/main" id="{15CBF5C5-EB28-D15F-6B1C-A0A02FBEC94B}"/>
                  </a:ext>
                </a:extLst>
              </p:cNvPr>
              <p:cNvSpPr/>
              <p:nvPr/>
            </p:nvSpPr>
            <p:spPr>
              <a:xfrm>
                <a:off x="3941099" y="358960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6" name="Flowchart: Preparation 145">
                <a:extLst>
                  <a:ext uri="{FF2B5EF4-FFF2-40B4-BE49-F238E27FC236}">
                    <a16:creationId xmlns:a16="http://schemas.microsoft.com/office/drawing/2014/main" id="{D3093F45-885A-89AA-DF9B-650BA6338803}"/>
                  </a:ext>
                </a:extLst>
              </p:cNvPr>
              <p:cNvSpPr/>
              <p:nvPr/>
            </p:nvSpPr>
            <p:spPr>
              <a:xfrm>
                <a:off x="4043801" y="44678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6" name="Flowchart: Preparation 5">
              <a:extLst>
                <a:ext uri="{FF2B5EF4-FFF2-40B4-BE49-F238E27FC236}">
                  <a16:creationId xmlns:a16="http://schemas.microsoft.com/office/drawing/2014/main" id="{194FF3BF-04CB-244B-FB5F-68D8B533615B}"/>
                </a:ext>
              </a:extLst>
            </p:cNvPr>
            <p:cNvSpPr/>
            <p:nvPr/>
          </p:nvSpPr>
          <p:spPr>
            <a:xfrm>
              <a:off x="5140177" y="391314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en-PH" dirty="0"/>
            </a:p>
          </p:txBody>
        </p:sp>
        <p:sp>
          <p:nvSpPr>
            <p:cNvPr id="8" name="Flowchart: Preparation 7">
              <a:extLst>
                <a:ext uri="{FF2B5EF4-FFF2-40B4-BE49-F238E27FC236}">
                  <a16:creationId xmlns:a16="http://schemas.microsoft.com/office/drawing/2014/main" id="{4B3C80E2-20BB-8265-CF65-A398A5748878}"/>
                </a:ext>
              </a:extLst>
            </p:cNvPr>
            <p:cNvSpPr/>
            <p:nvPr/>
          </p:nvSpPr>
          <p:spPr>
            <a:xfrm>
              <a:off x="6798524" y="38920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Flowchart: Preparation 49">
              <a:extLst>
                <a:ext uri="{FF2B5EF4-FFF2-40B4-BE49-F238E27FC236}">
                  <a16:creationId xmlns:a16="http://schemas.microsoft.com/office/drawing/2014/main" id="{CB86B2A8-9A19-78D0-006F-1CBB1A2777B4}"/>
                </a:ext>
              </a:extLst>
            </p:cNvPr>
            <p:cNvSpPr/>
            <p:nvPr/>
          </p:nvSpPr>
          <p:spPr>
            <a:xfrm>
              <a:off x="5969351" y="440708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Flowchart: Preparation 50">
              <a:extLst>
                <a:ext uri="{FF2B5EF4-FFF2-40B4-BE49-F238E27FC236}">
                  <a16:creationId xmlns:a16="http://schemas.microsoft.com/office/drawing/2014/main" id="{ED3E2577-048F-F79E-02B6-811788D0CC4C}"/>
                </a:ext>
              </a:extLst>
            </p:cNvPr>
            <p:cNvSpPr/>
            <p:nvPr/>
          </p:nvSpPr>
          <p:spPr>
            <a:xfrm>
              <a:off x="6837668" y="48091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8" name="TextBox 57">
            <a:extLst>
              <a:ext uri="{FF2B5EF4-FFF2-40B4-BE49-F238E27FC236}">
                <a16:creationId xmlns:a16="http://schemas.microsoft.com/office/drawing/2014/main" id="{9563B937-0580-7CEA-21A6-8AEDDED522ED}"/>
              </a:ext>
            </a:extLst>
          </p:cNvPr>
          <p:cNvSpPr txBox="1"/>
          <p:nvPr/>
        </p:nvSpPr>
        <p:spPr>
          <a:xfrm>
            <a:off x="421640" y="7311593"/>
            <a:ext cx="5130609" cy="369332"/>
          </a:xfrm>
          <a:prstGeom prst="rect">
            <a:avLst/>
          </a:prstGeom>
          <a:noFill/>
        </p:spPr>
        <p:txBody>
          <a:bodyPr wrap="square">
            <a:spAutoFit/>
          </a:bodyPr>
          <a:lstStyle/>
          <a:p>
            <a:r>
              <a:rPr lang="en-US" b="0" i="0" u="none" strike="noStrike" dirty="0">
                <a:solidFill>
                  <a:srgbClr val="000000"/>
                </a:solidFill>
                <a:effectLst/>
                <a:latin typeface="Amasis MT Pro" panose="020B0604020202020204" pitchFamily="18" charset="0"/>
              </a:rPr>
              <a:t>| Manipulating the World at the Molecular Level |</a:t>
            </a:r>
            <a:endParaRPr lang="en-PH" dirty="0">
              <a:latin typeface="Amasis MT Pro" panose="020B0604020202020204" pitchFamily="18" charset="0"/>
            </a:endParaRPr>
          </a:p>
        </p:txBody>
      </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2132656712"/>
                  </p:ext>
                </p:extLst>
              </p:nvPr>
            </p:nvGraphicFramePr>
            <p:xfrm>
              <a:off x="4042509" y="3161341"/>
              <a:ext cx="2758237" cy="2117181"/>
            </p:xfrm>
            <a:graphic>
              <a:graphicData uri="http://schemas.microsoft.com/office/drawing/2017/model3d">
                <am3d:model3d r:embed="rId6">
                  <am3d:spPr>
                    <a:xfrm>
                      <a:off x="0" y="0"/>
                      <a:ext cx="2758237" cy="2117181"/>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7"/>
                  </am3d:raster>
                  <am3d:objViewport viewportSz="32908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7"/>
              <a:stretch>
                <a:fillRect/>
              </a:stretch>
            </p:blipFill>
            <p:spPr>
              <a:xfrm>
                <a:off x="4042509" y="3161341"/>
                <a:ext cx="2758237" cy="2117181"/>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3" name="Group 212">
            <a:extLst>
              <a:ext uri="{FF2B5EF4-FFF2-40B4-BE49-F238E27FC236}">
                <a16:creationId xmlns:a16="http://schemas.microsoft.com/office/drawing/2014/main" id="{01D4D057-4157-7762-66A6-42EDBE76CD92}"/>
              </a:ext>
            </a:extLst>
          </p:cNvPr>
          <p:cNvGrpSpPr/>
          <p:nvPr/>
        </p:nvGrpSpPr>
        <p:grpSpPr>
          <a:xfrm rot="18915421">
            <a:off x="2167275" y="-2282304"/>
            <a:ext cx="560023" cy="2152545"/>
            <a:chOff x="4187613" y="919602"/>
            <a:chExt cx="560023" cy="1869184"/>
          </a:xfrm>
        </p:grpSpPr>
        <p:cxnSp>
          <p:nvCxnSpPr>
            <p:cNvPr id="212" name="Straight Connector 211">
              <a:extLst>
                <a:ext uri="{FF2B5EF4-FFF2-40B4-BE49-F238E27FC236}">
                  <a16:creationId xmlns:a16="http://schemas.microsoft.com/office/drawing/2014/main" id="{8E1AB378-31AE-F148-D121-C3F1D3684E37}"/>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0" name="Freeform: Shape 209">
              <a:extLst>
                <a:ext uri="{FF2B5EF4-FFF2-40B4-BE49-F238E27FC236}">
                  <a16:creationId xmlns:a16="http://schemas.microsoft.com/office/drawing/2014/main" id="{BF9AD950-FF9F-DC60-E643-ECB94A3E054D}"/>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8" name="Freeform: Shape 207">
              <a:extLst>
                <a:ext uri="{FF2B5EF4-FFF2-40B4-BE49-F238E27FC236}">
                  <a16:creationId xmlns:a16="http://schemas.microsoft.com/office/drawing/2014/main" id="{CD8E3702-C52F-7FD8-C84B-5A3B9168BE76}"/>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4" name="Group 213">
            <a:extLst>
              <a:ext uri="{FF2B5EF4-FFF2-40B4-BE49-F238E27FC236}">
                <a16:creationId xmlns:a16="http://schemas.microsoft.com/office/drawing/2014/main" id="{10569BD1-2060-3B53-5C82-C71CC578D991}"/>
              </a:ext>
            </a:extLst>
          </p:cNvPr>
          <p:cNvGrpSpPr/>
          <p:nvPr/>
        </p:nvGrpSpPr>
        <p:grpSpPr>
          <a:xfrm rot="3494813" flipV="1">
            <a:off x="589221" y="6399659"/>
            <a:ext cx="560023" cy="2152545"/>
            <a:chOff x="4187613" y="919602"/>
            <a:chExt cx="560023" cy="1869184"/>
          </a:xfrm>
        </p:grpSpPr>
        <p:cxnSp>
          <p:nvCxnSpPr>
            <p:cNvPr id="215" name="Straight Connector 214">
              <a:extLst>
                <a:ext uri="{FF2B5EF4-FFF2-40B4-BE49-F238E27FC236}">
                  <a16:creationId xmlns:a16="http://schemas.microsoft.com/office/drawing/2014/main" id="{CCD4C316-1806-A1B9-3635-0B08B6254465}"/>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6" name="Freeform: Shape 215">
              <a:extLst>
                <a:ext uri="{FF2B5EF4-FFF2-40B4-BE49-F238E27FC236}">
                  <a16:creationId xmlns:a16="http://schemas.microsoft.com/office/drawing/2014/main" id="{08996019-FB8E-DA8F-63DF-924F3A330889}"/>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7" name="Freeform: Shape 216">
              <a:extLst>
                <a:ext uri="{FF2B5EF4-FFF2-40B4-BE49-F238E27FC236}">
                  <a16:creationId xmlns:a16="http://schemas.microsoft.com/office/drawing/2014/main" id="{F4D7F0E4-B226-B990-E31B-1240BC7FBBB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2" name="Group 221">
            <a:extLst>
              <a:ext uri="{FF2B5EF4-FFF2-40B4-BE49-F238E27FC236}">
                <a16:creationId xmlns:a16="http://schemas.microsoft.com/office/drawing/2014/main" id="{8FB0A98B-49EA-1ACE-72B7-36F2630A44DC}"/>
              </a:ext>
            </a:extLst>
          </p:cNvPr>
          <p:cNvGrpSpPr/>
          <p:nvPr/>
        </p:nvGrpSpPr>
        <p:grpSpPr>
          <a:xfrm rot="2684579" flipH="1">
            <a:off x="12585524" y="-2037606"/>
            <a:ext cx="560023" cy="2152545"/>
            <a:chOff x="4187613" y="919602"/>
            <a:chExt cx="560023" cy="1869184"/>
          </a:xfrm>
        </p:grpSpPr>
        <p:cxnSp>
          <p:nvCxnSpPr>
            <p:cNvPr id="223" name="Straight Connector 222">
              <a:extLst>
                <a:ext uri="{FF2B5EF4-FFF2-40B4-BE49-F238E27FC236}">
                  <a16:creationId xmlns:a16="http://schemas.microsoft.com/office/drawing/2014/main" id="{46688628-E687-59EE-BB17-34DECDF84494}"/>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4" name="Freeform: Shape 223">
              <a:extLst>
                <a:ext uri="{FF2B5EF4-FFF2-40B4-BE49-F238E27FC236}">
                  <a16:creationId xmlns:a16="http://schemas.microsoft.com/office/drawing/2014/main" id="{133A6D0A-A9C5-7602-3F19-4A52F0303ED0}"/>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5" name="Freeform: Shape 224">
              <a:extLst>
                <a:ext uri="{FF2B5EF4-FFF2-40B4-BE49-F238E27FC236}">
                  <a16:creationId xmlns:a16="http://schemas.microsoft.com/office/drawing/2014/main" id="{1BD312D7-47C1-DE73-AB96-8111E0EEDC14}"/>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6" name="Group 225">
            <a:extLst>
              <a:ext uri="{FF2B5EF4-FFF2-40B4-BE49-F238E27FC236}">
                <a16:creationId xmlns:a16="http://schemas.microsoft.com/office/drawing/2014/main" id="{2FDACCAE-8804-7148-B027-988147B512C6}"/>
              </a:ext>
            </a:extLst>
          </p:cNvPr>
          <p:cNvGrpSpPr/>
          <p:nvPr/>
        </p:nvGrpSpPr>
        <p:grpSpPr>
          <a:xfrm rot="18105187" flipH="1" flipV="1">
            <a:off x="12856654" y="6393434"/>
            <a:ext cx="560023" cy="2152545"/>
            <a:chOff x="4187613" y="919602"/>
            <a:chExt cx="560023" cy="1869184"/>
          </a:xfrm>
        </p:grpSpPr>
        <p:cxnSp>
          <p:nvCxnSpPr>
            <p:cNvPr id="227" name="Straight Connector 226">
              <a:extLst>
                <a:ext uri="{FF2B5EF4-FFF2-40B4-BE49-F238E27FC236}">
                  <a16:creationId xmlns:a16="http://schemas.microsoft.com/office/drawing/2014/main" id="{6659F6F2-3DAD-BFB6-F574-1F460719C2F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8" name="Freeform: Shape 227">
              <a:extLst>
                <a:ext uri="{FF2B5EF4-FFF2-40B4-BE49-F238E27FC236}">
                  <a16:creationId xmlns:a16="http://schemas.microsoft.com/office/drawing/2014/main" id="{30454491-2856-F2A3-CDCE-4805C2D50BF1}"/>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9" name="Freeform: Shape 228">
              <a:extLst>
                <a:ext uri="{FF2B5EF4-FFF2-40B4-BE49-F238E27FC236}">
                  <a16:creationId xmlns:a16="http://schemas.microsoft.com/office/drawing/2014/main" id="{BFFBD09D-0B67-9461-5950-F774CFC08E72}"/>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30" name="Group 229">
            <a:extLst>
              <a:ext uri="{FF2B5EF4-FFF2-40B4-BE49-F238E27FC236}">
                <a16:creationId xmlns:a16="http://schemas.microsoft.com/office/drawing/2014/main" id="{62906324-87B8-02A2-6E47-A06F9278DC5C}"/>
              </a:ext>
            </a:extLst>
          </p:cNvPr>
          <p:cNvGrpSpPr/>
          <p:nvPr/>
        </p:nvGrpSpPr>
        <p:grpSpPr>
          <a:xfrm rot="5400000" flipH="1">
            <a:off x="13443675" y="2365150"/>
            <a:ext cx="560023" cy="2152545"/>
            <a:chOff x="4187613" y="919602"/>
            <a:chExt cx="560023" cy="1869184"/>
          </a:xfrm>
        </p:grpSpPr>
        <p:cxnSp>
          <p:nvCxnSpPr>
            <p:cNvPr id="231" name="Straight Connector 230">
              <a:extLst>
                <a:ext uri="{FF2B5EF4-FFF2-40B4-BE49-F238E27FC236}">
                  <a16:creationId xmlns:a16="http://schemas.microsoft.com/office/drawing/2014/main" id="{6F7352FE-1DC8-2E97-2CED-FC74D53655DB}"/>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2" name="Freeform: Shape 231">
              <a:extLst>
                <a:ext uri="{FF2B5EF4-FFF2-40B4-BE49-F238E27FC236}">
                  <a16:creationId xmlns:a16="http://schemas.microsoft.com/office/drawing/2014/main" id="{A71B5E8F-7160-2487-63BA-47925D65A9B2}"/>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33" name="Freeform: Shape 232">
              <a:extLst>
                <a:ext uri="{FF2B5EF4-FFF2-40B4-BE49-F238E27FC236}">
                  <a16:creationId xmlns:a16="http://schemas.microsoft.com/office/drawing/2014/main" id="{FC5EFFFB-60CC-0456-5C60-533B38F036D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8359B4FF-42EE-4525-A012-CBD0A7E2B83C}"/>
              </a:ext>
            </a:extLst>
          </p:cNvPr>
          <p:cNvGrpSpPr/>
          <p:nvPr/>
        </p:nvGrpSpPr>
        <p:grpSpPr>
          <a:xfrm>
            <a:off x="-9443629" y="-2497"/>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70A01CA0-D570-4E70-9DAC-157B285ADEAC}"/>
              </a:ext>
            </a:extLst>
          </p:cNvPr>
          <p:cNvGrpSpPr/>
          <p:nvPr/>
        </p:nvGrpSpPr>
        <p:grpSpPr>
          <a:xfrm>
            <a:off x="-9762286" y="-1381"/>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8221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22"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down)">
                                      <p:cBhvr>
                                        <p:cTn id="7" dur="500"/>
                                        <p:tgtEl>
                                          <p:spTgt spid="24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wipe(left)">
                                      <p:cBhvr>
                                        <p:cTn id="10" dur="500"/>
                                        <p:tgtEl>
                                          <p:spTgt spid="244"/>
                                        </p:tgtEl>
                                      </p:cBhvr>
                                    </p:animEffect>
                                  </p:childTnLst>
                                </p:cTn>
                              </p:par>
                              <p:par>
                                <p:cTn id="11" presetID="16" presetClass="entr" presetSubtype="21" fill="hold" grpId="0" nodeType="withEffect">
                                  <p:stCondLst>
                                    <p:cond delay="1250"/>
                                  </p:stCondLst>
                                  <p:childTnLst>
                                    <p:set>
                                      <p:cBhvr>
                                        <p:cTn id="12" dur="1" fill="hold">
                                          <p:stCondLst>
                                            <p:cond delay="0"/>
                                          </p:stCondLst>
                                        </p:cTn>
                                        <p:tgtEl>
                                          <p:spTgt spid="269"/>
                                        </p:tgtEl>
                                        <p:attrNameLst>
                                          <p:attrName>style.visibility</p:attrName>
                                        </p:attrNameLst>
                                      </p:cBhvr>
                                      <p:to>
                                        <p:strVal val="visible"/>
                                      </p:to>
                                    </p:set>
                                    <p:animEffect transition="in" filter="barn(inVertical)">
                                      <p:cBhvr>
                                        <p:cTn id="13" dur="500"/>
                                        <p:tgtEl>
                                          <p:spTgt spid="269"/>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255"/>
                                        </p:tgtEl>
                                        <p:attrNameLst>
                                          <p:attrName>style.visibility</p:attrName>
                                        </p:attrNameLst>
                                      </p:cBhvr>
                                      <p:to>
                                        <p:strVal val="visible"/>
                                      </p:to>
                                    </p:set>
                                    <p:animEffect transition="in" filter="wipe(left)">
                                      <p:cBhvr>
                                        <p:cTn id="16" dur="500"/>
                                        <p:tgtEl>
                                          <p:spTgt spid="255"/>
                                        </p:tgtEl>
                                      </p:cBhvr>
                                    </p:animEffect>
                                  </p:childTnLst>
                                </p:cTn>
                              </p:par>
                              <p:par>
                                <p:cTn id="17" presetID="6" presetClass="entr" presetSubtype="16" fill="hold" nodeType="withEffect">
                                  <p:stCondLst>
                                    <p:cond delay="1000"/>
                                  </p:stCondLst>
                                  <p:childTnLst>
                                    <p:set>
                                      <p:cBhvr>
                                        <p:cTn id="18" dur="1" fill="hold">
                                          <p:stCondLst>
                                            <p:cond delay="0"/>
                                          </p:stCondLst>
                                        </p:cTn>
                                        <p:tgtEl>
                                          <p:spTgt spid="1026"/>
                                        </p:tgtEl>
                                        <p:attrNameLst>
                                          <p:attrName>style.visibility</p:attrName>
                                        </p:attrNameLst>
                                      </p:cBhvr>
                                      <p:to>
                                        <p:strVal val="visible"/>
                                      </p:to>
                                    </p:set>
                                    <p:animEffect transition="in" filter="circle(in)">
                                      <p:cBhvr>
                                        <p:cTn id="19" dur="10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74"/>
                                        </p:tgtEl>
                                        <p:attrNameLst>
                                          <p:attrName>style.visibility</p:attrName>
                                        </p:attrNameLst>
                                      </p:cBhvr>
                                      <p:to>
                                        <p:strVal val="visible"/>
                                      </p:to>
                                    </p:set>
                                    <p:animEffect transition="in" filter="wipe(left)">
                                      <p:cBhvr>
                                        <p:cTn id="24" dur="500"/>
                                        <p:tgtEl>
                                          <p:spTgt spid="274"/>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circle(in)">
                                      <p:cBhvr>
                                        <p:cTn id="29" dur="1000"/>
                                        <p:tgtEl>
                                          <p:spTgt spid="102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72"/>
                                        </p:tgtEl>
                                        <p:attrNameLst>
                                          <p:attrName>style.visibility</p:attrName>
                                        </p:attrNameLst>
                                      </p:cBhvr>
                                      <p:to>
                                        <p:strVal val="visible"/>
                                      </p:to>
                                    </p:set>
                                    <p:animEffect transition="in" filter="barn(inVertical)">
                                      <p:cBhvr>
                                        <p:cTn id="34"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P spid="255" grpId="0"/>
      <p:bldP spid="269" grpId="0"/>
      <p:bldP spid="27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614868" y="10521"/>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Title 13">
            <a:extLst>
              <a:ext uri="{FF2B5EF4-FFF2-40B4-BE49-F238E27FC236}">
                <a16:creationId xmlns:a16="http://schemas.microsoft.com/office/drawing/2014/main" id="{11465E73-F162-09DE-80DB-2DEF815AA510}"/>
              </a:ext>
            </a:extLst>
          </p:cNvPr>
          <p:cNvSpPr>
            <a:spLocks noGrp="1"/>
          </p:cNvSpPr>
          <p:nvPr>
            <p:ph type="ctrTitle"/>
          </p:nvPr>
        </p:nvSpPr>
        <p:spPr>
          <a:xfrm>
            <a:off x="0" y="6214219"/>
            <a:ext cx="5586902" cy="1265461"/>
          </a:xfrm>
        </p:spPr>
        <p:txBody>
          <a:bodyPr>
            <a:noAutofit/>
          </a:bodyPr>
          <a:lstStyle/>
          <a:p>
            <a:r>
              <a:rPr lang="en-US" sz="3800" dirty="0">
                <a:latin typeface="Amasis MT Pro Black" panose="020B0604020202020204" pitchFamily="18" charset="0"/>
              </a:rPr>
              <a:t>NANOTECHNOLOGY</a:t>
            </a:r>
            <a:endParaRPr lang="en-PH" sz="3800" dirty="0">
              <a:latin typeface="Amasis MT Pro Black" panose="020B0604020202020204" pitchFamily="18" charset="0"/>
            </a:endParaRPr>
          </a:p>
        </p:txBody>
      </p:sp>
      <p:pic>
        <p:nvPicPr>
          <p:cNvPr id="151" name="Graphic 150" descr="Iceberg with solid fill">
            <a:extLst>
              <a:ext uri="{FF2B5EF4-FFF2-40B4-BE49-F238E27FC236}">
                <a16:creationId xmlns:a16="http://schemas.microsoft.com/office/drawing/2014/main" id="{DAF4AE2B-729F-53F1-8924-FC0768B96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68341" y="7022480"/>
            <a:ext cx="914400" cy="914400"/>
          </a:xfrm>
          <a:prstGeom prst="rect">
            <a:avLst/>
          </a:prstGeom>
        </p:spPr>
      </p:pic>
      <p:grpSp>
        <p:nvGrpSpPr>
          <p:cNvPr id="53" name="Group 52">
            <a:extLst>
              <a:ext uri="{FF2B5EF4-FFF2-40B4-BE49-F238E27FC236}">
                <a16:creationId xmlns:a16="http://schemas.microsoft.com/office/drawing/2014/main" id="{0013F18C-544E-29A3-E857-52EB371D0324}"/>
              </a:ext>
            </a:extLst>
          </p:cNvPr>
          <p:cNvGrpSpPr/>
          <p:nvPr/>
        </p:nvGrpSpPr>
        <p:grpSpPr>
          <a:xfrm>
            <a:off x="4385760" y="-6005267"/>
            <a:ext cx="8818588" cy="6010444"/>
            <a:chOff x="4196172" y="-380274"/>
            <a:chExt cx="8818588" cy="6010444"/>
          </a:xfrm>
          <a:blipFill>
            <a:blip r:embed="rId5"/>
            <a:stretch>
              <a:fillRect/>
            </a:stretch>
          </a:blipFill>
        </p:grpSpPr>
        <p:grpSp>
          <p:nvGrpSpPr>
            <p:cNvPr id="147" name="Group 146">
              <a:extLst>
                <a:ext uri="{FF2B5EF4-FFF2-40B4-BE49-F238E27FC236}">
                  <a16:creationId xmlns:a16="http://schemas.microsoft.com/office/drawing/2014/main" id="{E206C23E-44C3-ABC6-3B0D-63BDB37D084F}"/>
                </a:ext>
              </a:extLst>
            </p:cNvPr>
            <p:cNvGrpSpPr/>
            <p:nvPr/>
          </p:nvGrpSpPr>
          <p:grpSpPr>
            <a:xfrm>
              <a:off x="4196172" y="-380274"/>
              <a:ext cx="8818588" cy="5675151"/>
              <a:chOff x="3941099" y="1618215"/>
              <a:chExt cx="8818588" cy="5675151"/>
            </a:xfrm>
            <a:grpFill/>
          </p:grpSpPr>
          <p:grpSp>
            <p:nvGrpSpPr>
              <p:cNvPr id="143" name="Group 142">
                <a:extLst>
                  <a:ext uri="{FF2B5EF4-FFF2-40B4-BE49-F238E27FC236}">
                    <a16:creationId xmlns:a16="http://schemas.microsoft.com/office/drawing/2014/main" id="{D0DE34CA-487D-CE42-660C-3A01D7CE584D}"/>
                  </a:ext>
                </a:extLst>
              </p:cNvPr>
              <p:cNvGrpSpPr/>
              <p:nvPr/>
            </p:nvGrpSpPr>
            <p:grpSpPr>
              <a:xfrm>
                <a:off x="3941099" y="1618215"/>
                <a:ext cx="8818588" cy="5675151"/>
                <a:chOff x="3941099" y="1618215"/>
                <a:chExt cx="8818588" cy="5675151"/>
              </a:xfrm>
              <a:grpFill/>
            </p:grpSpPr>
            <p:sp>
              <p:nvSpPr>
                <p:cNvPr id="62" name="Flowchart: Preparation 61">
                  <a:extLst>
                    <a:ext uri="{FF2B5EF4-FFF2-40B4-BE49-F238E27FC236}">
                      <a16:creationId xmlns:a16="http://schemas.microsoft.com/office/drawing/2014/main" id="{FEA116A7-1FBD-7783-BDD0-606F55A6B074}"/>
                    </a:ext>
                  </a:extLst>
                </p:cNvPr>
                <p:cNvSpPr/>
                <p:nvPr/>
              </p:nvSpPr>
              <p:spPr>
                <a:xfrm>
                  <a:off x="5655351" y="258481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141" name="Group 140">
                  <a:extLst>
                    <a:ext uri="{FF2B5EF4-FFF2-40B4-BE49-F238E27FC236}">
                      <a16:creationId xmlns:a16="http://schemas.microsoft.com/office/drawing/2014/main" id="{A388D83B-C578-D340-45D8-814988115140}"/>
                    </a:ext>
                  </a:extLst>
                </p:cNvPr>
                <p:cNvGrpSpPr/>
                <p:nvPr/>
              </p:nvGrpSpPr>
              <p:grpSpPr>
                <a:xfrm>
                  <a:off x="3941099" y="1618215"/>
                  <a:ext cx="8818588" cy="5675151"/>
                  <a:chOff x="3941099" y="1618215"/>
                  <a:chExt cx="8818588" cy="5675151"/>
                </a:xfrm>
                <a:grpFill/>
              </p:grpSpPr>
              <p:grpSp>
                <p:nvGrpSpPr>
                  <p:cNvPr id="61" name="Group 60">
                    <a:extLst>
                      <a:ext uri="{FF2B5EF4-FFF2-40B4-BE49-F238E27FC236}">
                        <a16:creationId xmlns:a16="http://schemas.microsoft.com/office/drawing/2014/main" id="{B901BD93-8DD3-88AC-9281-C459581E7842}"/>
                      </a:ext>
                    </a:extLst>
                  </p:cNvPr>
                  <p:cNvGrpSpPr/>
                  <p:nvPr/>
                </p:nvGrpSpPr>
                <p:grpSpPr>
                  <a:xfrm>
                    <a:off x="4859386" y="1618215"/>
                    <a:ext cx="7900301" cy="5675151"/>
                    <a:chOff x="4859386" y="1618215"/>
                    <a:chExt cx="7900301" cy="5675151"/>
                  </a:xfrm>
                  <a:grpFill/>
                </p:grpSpPr>
                <p:grpSp>
                  <p:nvGrpSpPr>
                    <p:cNvPr id="23" name="Group 22">
                      <a:extLst>
                        <a:ext uri="{FF2B5EF4-FFF2-40B4-BE49-F238E27FC236}">
                          <a16:creationId xmlns:a16="http://schemas.microsoft.com/office/drawing/2014/main" id="{2C5BE2D4-3C90-16AF-E50B-4B7D8266E7D2}"/>
                        </a:ext>
                      </a:extLst>
                    </p:cNvPr>
                    <p:cNvGrpSpPr/>
                    <p:nvPr/>
                  </p:nvGrpSpPr>
                  <p:grpSpPr>
                    <a:xfrm>
                      <a:off x="9217219" y="2109771"/>
                      <a:ext cx="2669661" cy="2749999"/>
                      <a:chOff x="6778297" y="3471897"/>
                      <a:chExt cx="2669661" cy="2749999"/>
                    </a:xfrm>
                    <a:grpFill/>
                  </p:grpSpPr>
                  <p:sp>
                    <p:nvSpPr>
                      <p:cNvPr id="16" name="Flowchart: Preparation 15">
                        <a:extLst>
                          <a:ext uri="{FF2B5EF4-FFF2-40B4-BE49-F238E27FC236}">
                            <a16:creationId xmlns:a16="http://schemas.microsoft.com/office/drawing/2014/main" id="{DF4C0599-541D-8E58-75BD-4BF2E83DBBFE}"/>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Flowchart: Preparation 16">
                        <a:extLst>
                          <a:ext uri="{FF2B5EF4-FFF2-40B4-BE49-F238E27FC236}">
                            <a16:creationId xmlns:a16="http://schemas.microsoft.com/office/drawing/2014/main" id="{59D2AA54-B679-3C1F-5B44-71E67FF63E1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Flowchart: Preparation 17">
                        <a:extLst>
                          <a:ext uri="{FF2B5EF4-FFF2-40B4-BE49-F238E27FC236}">
                            <a16:creationId xmlns:a16="http://schemas.microsoft.com/office/drawing/2014/main" id="{C4AA5379-DEC1-52DD-4071-A53521DD1774}"/>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Flowchart: Preparation 18">
                        <a:extLst>
                          <a:ext uri="{FF2B5EF4-FFF2-40B4-BE49-F238E27FC236}">
                            <a16:creationId xmlns:a16="http://schemas.microsoft.com/office/drawing/2014/main" id="{D03AEEAC-9660-8141-5F7C-0B3A6204D78A}"/>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Flowchart: Preparation 19">
                        <a:extLst>
                          <a:ext uri="{FF2B5EF4-FFF2-40B4-BE49-F238E27FC236}">
                            <a16:creationId xmlns:a16="http://schemas.microsoft.com/office/drawing/2014/main" id="{2DD2E8E8-56C2-87B1-9934-58FF7AF720AC}"/>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Flowchart: Preparation 20">
                        <a:extLst>
                          <a:ext uri="{FF2B5EF4-FFF2-40B4-BE49-F238E27FC236}">
                            <a16:creationId xmlns:a16="http://schemas.microsoft.com/office/drawing/2014/main" id="{19D0D57A-1ED9-3134-13B0-01A364478CD5}"/>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Flowchart: Preparation 21">
                        <a:extLst>
                          <a:ext uri="{FF2B5EF4-FFF2-40B4-BE49-F238E27FC236}">
                            <a16:creationId xmlns:a16="http://schemas.microsoft.com/office/drawing/2014/main" id="{AAF15023-DBB7-9CB3-7C67-6FD4A11FD3F5}"/>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24" name="Group 23">
                      <a:extLst>
                        <a:ext uri="{FF2B5EF4-FFF2-40B4-BE49-F238E27FC236}">
                          <a16:creationId xmlns:a16="http://schemas.microsoft.com/office/drawing/2014/main" id="{E86104DD-CD58-5D2C-76D1-6F529B0191B3}"/>
                        </a:ext>
                      </a:extLst>
                    </p:cNvPr>
                    <p:cNvGrpSpPr/>
                    <p:nvPr/>
                  </p:nvGrpSpPr>
                  <p:grpSpPr>
                    <a:xfrm>
                      <a:off x="6584025" y="1618215"/>
                      <a:ext cx="2669661" cy="2749999"/>
                      <a:chOff x="6778297" y="3471897"/>
                      <a:chExt cx="2669661" cy="2749999"/>
                    </a:xfrm>
                    <a:grpFill/>
                  </p:grpSpPr>
                  <p:sp>
                    <p:nvSpPr>
                      <p:cNvPr id="25" name="Flowchart: Preparation 24">
                        <a:extLst>
                          <a:ext uri="{FF2B5EF4-FFF2-40B4-BE49-F238E27FC236}">
                            <a16:creationId xmlns:a16="http://schemas.microsoft.com/office/drawing/2014/main" id="{375903DD-E352-824D-4AF8-368141E9E093}"/>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Flowchart: Preparation 25">
                        <a:extLst>
                          <a:ext uri="{FF2B5EF4-FFF2-40B4-BE49-F238E27FC236}">
                            <a16:creationId xmlns:a16="http://schemas.microsoft.com/office/drawing/2014/main" id="{7E5B25F8-A84A-49E0-8205-73A55C7B629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Flowchart: Preparation 26">
                        <a:extLst>
                          <a:ext uri="{FF2B5EF4-FFF2-40B4-BE49-F238E27FC236}">
                            <a16:creationId xmlns:a16="http://schemas.microsoft.com/office/drawing/2014/main" id="{9190FE50-4BD0-DFE7-3E95-5DB7BCE6E76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Flowchart: Preparation 27">
                        <a:extLst>
                          <a:ext uri="{FF2B5EF4-FFF2-40B4-BE49-F238E27FC236}">
                            <a16:creationId xmlns:a16="http://schemas.microsoft.com/office/drawing/2014/main" id="{730E9383-627C-D80C-D425-D0365FCFE574}"/>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Flowchart: Preparation 28">
                        <a:extLst>
                          <a:ext uri="{FF2B5EF4-FFF2-40B4-BE49-F238E27FC236}">
                            <a16:creationId xmlns:a16="http://schemas.microsoft.com/office/drawing/2014/main" id="{FBB6AE28-7200-1F35-7310-85984EC89FA7}"/>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Flowchart: Preparation 29">
                        <a:extLst>
                          <a:ext uri="{FF2B5EF4-FFF2-40B4-BE49-F238E27FC236}">
                            <a16:creationId xmlns:a16="http://schemas.microsoft.com/office/drawing/2014/main" id="{1C1F3607-6CBE-18C3-0B65-DEE09AAE8560}"/>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Flowchart: Preparation 30">
                        <a:extLst>
                          <a:ext uri="{FF2B5EF4-FFF2-40B4-BE49-F238E27FC236}">
                            <a16:creationId xmlns:a16="http://schemas.microsoft.com/office/drawing/2014/main" id="{0D3DD0A6-EF8E-2AAA-2D21-E05F24AC92FE}"/>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2" name="Group 31">
                      <a:extLst>
                        <a:ext uri="{FF2B5EF4-FFF2-40B4-BE49-F238E27FC236}">
                          <a16:creationId xmlns:a16="http://schemas.microsoft.com/office/drawing/2014/main" id="{145AAC28-8FDB-3F24-86C2-A6BC1ED1E582}"/>
                        </a:ext>
                      </a:extLst>
                    </p:cNvPr>
                    <p:cNvGrpSpPr/>
                    <p:nvPr/>
                  </p:nvGrpSpPr>
                  <p:grpSpPr>
                    <a:xfrm>
                      <a:off x="10090026" y="4543367"/>
                      <a:ext cx="2669661" cy="2749999"/>
                      <a:chOff x="6778297" y="3471897"/>
                      <a:chExt cx="2669661" cy="2749999"/>
                    </a:xfrm>
                    <a:grpFill/>
                  </p:grpSpPr>
                  <p:sp>
                    <p:nvSpPr>
                      <p:cNvPr id="33" name="Flowchart: Preparation 32">
                        <a:extLst>
                          <a:ext uri="{FF2B5EF4-FFF2-40B4-BE49-F238E27FC236}">
                            <a16:creationId xmlns:a16="http://schemas.microsoft.com/office/drawing/2014/main" id="{C6D09784-329E-E43E-1CCF-6D6B48DEB269}"/>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Flowchart: Preparation 33">
                        <a:extLst>
                          <a:ext uri="{FF2B5EF4-FFF2-40B4-BE49-F238E27FC236}">
                            <a16:creationId xmlns:a16="http://schemas.microsoft.com/office/drawing/2014/main" id="{B918793C-E74D-FAA6-929C-7425085F4188}"/>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Flowchart: Preparation 34">
                        <a:extLst>
                          <a:ext uri="{FF2B5EF4-FFF2-40B4-BE49-F238E27FC236}">
                            <a16:creationId xmlns:a16="http://schemas.microsoft.com/office/drawing/2014/main" id="{91DAAA51-AD0F-23AA-6C6E-7575D55CDF6E}"/>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Flowchart: Preparation 35">
                        <a:extLst>
                          <a:ext uri="{FF2B5EF4-FFF2-40B4-BE49-F238E27FC236}">
                            <a16:creationId xmlns:a16="http://schemas.microsoft.com/office/drawing/2014/main" id="{30EAD0F5-79C9-97BE-17F9-3920CF5E35F6}"/>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Flowchart: Preparation 36">
                        <a:extLst>
                          <a:ext uri="{FF2B5EF4-FFF2-40B4-BE49-F238E27FC236}">
                            <a16:creationId xmlns:a16="http://schemas.microsoft.com/office/drawing/2014/main" id="{56BA724F-DDC1-DC44-412B-FAB9DE4BF34D}"/>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Flowchart: Preparation 37">
                        <a:extLst>
                          <a:ext uri="{FF2B5EF4-FFF2-40B4-BE49-F238E27FC236}">
                            <a16:creationId xmlns:a16="http://schemas.microsoft.com/office/drawing/2014/main" id="{F9CAE7DB-D103-8D0E-A295-A1BAD92C3088}"/>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Flowchart: Preparation 38">
                        <a:extLst>
                          <a:ext uri="{FF2B5EF4-FFF2-40B4-BE49-F238E27FC236}">
                            <a16:creationId xmlns:a16="http://schemas.microsoft.com/office/drawing/2014/main" id="{61BC81D7-17C7-6094-B710-097CE018026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0" name="Group 39">
                      <a:extLst>
                        <a:ext uri="{FF2B5EF4-FFF2-40B4-BE49-F238E27FC236}">
                          <a16:creationId xmlns:a16="http://schemas.microsoft.com/office/drawing/2014/main" id="{EA650E67-7E4F-8A50-4F33-49B5D0DFDE3A}"/>
                        </a:ext>
                      </a:extLst>
                    </p:cNvPr>
                    <p:cNvGrpSpPr/>
                    <p:nvPr/>
                  </p:nvGrpSpPr>
                  <p:grpSpPr>
                    <a:xfrm>
                      <a:off x="7380865" y="4066065"/>
                      <a:ext cx="2794008" cy="2749999"/>
                      <a:chOff x="6653950" y="3471897"/>
                      <a:chExt cx="2794008" cy="2749999"/>
                    </a:xfrm>
                    <a:grpFill/>
                  </p:grpSpPr>
                  <p:sp>
                    <p:nvSpPr>
                      <p:cNvPr id="41" name="Flowchart: Preparation 40">
                        <a:extLst>
                          <a:ext uri="{FF2B5EF4-FFF2-40B4-BE49-F238E27FC236}">
                            <a16:creationId xmlns:a16="http://schemas.microsoft.com/office/drawing/2014/main" id="{332FF79C-C158-3A4F-257A-C2A6206E456B}"/>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Flowchart: Preparation 41">
                        <a:extLst>
                          <a:ext uri="{FF2B5EF4-FFF2-40B4-BE49-F238E27FC236}">
                            <a16:creationId xmlns:a16="http://schemas.microsoft.com/office/drawing/2014/main" id="{082F4C04-4DD5-CF6E-89F7-1D46033B5759}"/>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3" name="Flowchart: Preparation 42">
                        <a:extLst>
                          <a:ext uri="{FF2B5EF4-FFF2-40B4-BE49-F238E27FC236}">
                            <a16:creationId xmlns:a16="http://schemas.microsoft.com/office/drawing/2014/main" id="{4FC871DF-79E8-05B0-6DF1-27173555E31A}"/>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Flowchart: Preparation 43">
                        <a:extLst>
                          <a:ext uri="{FF2B5EF4-FFF2-40B4-BE49-F238E27FC236}">
                            <a16:creationId xmlns:a16="http://schemas.microsoft.com/office/drawing/2014/main" id="{86D7CD45-7DCF-5E06-14AB-61701036F99F}"/>
                          </a:ext>
                        </a:extLst>
                      </p:cNvPr>
                      <p:cNvSpPr/>
                      <p:nvPr/>
                    </p:nvSpPr>
                    <p:spPr>
                      <a:xfrm>
                        <a:off x="6653950" y="48610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Flowchart: Preparation 44">
                        <a:extLst>
                          <a:ext uri="{FF2B5EF4-FFF2-40B4-BE49-F238E27FC236}">
                            <a16:creationId xmlns:a16="http://schemas.microsoft.com/office/drawing/2014/main" id="{0350EEC2-0A31-38A9-4D85-6194AD4B931D}"/>
                          </a:ext>
                        </a:extLst>
                      </p:cNvPr>
                      <p:cNvSpPr/>
                      <p:nvPr/>
                    </p:nvSpPr>
                    <p:spPr>
                      <a:xfrm>
                        <a:off x="6682248" y="394097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Flowchart: Preparation 45">
                        <a:extLst>
                          <a:ext uri="{FF2B5EF4-FFF2-40B4-BE49-F238E27FC236}">
                            <a16:creationId xmlns:a16="http://schemas.microsoft.com/office/drawing/2014/main" id="{B884A659-F1C4-5E23-46C4-154E53D99207}"/>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7" name="Flowchart: Preparation 46">
                        <a:extLst>
                          <a:ext uri="{FF2B5EF4-FFF2-40B4-BE49-F238E27FC236}">
                            <a16:creationId xmlns:a16="http://schemas.microsoft.com/office/drawing/2014/main" id="{E4512620-ED33-3520-5484-DE6523E89DF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84B07FDC-A098-A4BC-DCBD-99C44186520B}"/>
                        </a:ext>
                      </a:extLst>
                    </p:cNvPr>
                    <p:cNvGrpSpPr/>
                    <p:nvPr/>
                  </p:nvGrpSpPr>
                  <p:grpSpPr>
                    <a:xfrm>
                      <a:off x="4859386" y="3512038"/>
                      <a:ext cx="2669661" cy="2749999"/>
                      <a:chOff x="6778297" y="3471897"/>
                      <a:chExt cx="2669661" cy="2749999"/>
                    </a:xfrm>
                    <a:grpFill/>
                  </p:grpSpPr>
                  <p:sp>
                    <p:nvSpPr>
                      <p:cNvPr id="49" name="Flowchart: Preparation 48">
                        <a:extLst>
                          <a:ext uri="{FF2B5EF4-FFF2-40B4-BE49-F238E27FC236}">
                            <a16:creationId xmlns:a16="http://schemas.microsoft.com/office/drawing/2014/main" id="{7D115BDA-6435-70A4-8EB2-DA9423B01681}"/>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Flowchart: Preparation 51">
                        <a:extLst>
                          <a:ext uri="{FF2B5EF4-FFF2-40B4-BE49-F238E27FC236}">
                            <a16:creationId xmlns:a16="http://schemas.microsoft.com/office/drawing/2014/main" id="{5A6A0F5E-209D-9BEA-09E5-42992200ECBD}"/>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4" name="Flowchart: Preparation 53">
                        <a:extLst>
                          <a:ext uri="{FF2B5EF4-FFF2-40B4-BE49-F238E27FC236}">
                            <a16:creationId xmlns:a16="http://schemas.microsoft.com/office/drawing/2014/main" id="{2E489E06-F711-B438-6AC0-46BA4022121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5" name="Flowchart: Preparation 54">
                        <a:extLst>
                          <a:ext uri="{FF2B5EF4-FFF2-40B4-BE49-F238E27FC236}">
                            <a16:creationId xmlns:a16="http://schemas.microsoft.com/office/drawing/2014/main" id="{89CD0833-E1ED-3C7B-4300-12C63448BA1D}"/>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7" name="Flowchart: Preparation 56">
                        <a:extLst>
                          <a:ext uri="{FF2B5EF4-FFF2-40B4-BE49-F238E27FC236}">
                            <a16:creationId xmlns:a16="http://schemas.microsoft.com/office/drawing/2014/main" id="{0D44CA84-86EE-6F95-5FCF-92FBE356BD51}"/>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9" name="Flowchart: Preparation 58">
                        <a:extLst>
                          <a:ext uri="{FF2B5EF4-FFF2-40B4-BE49-F238E27FC236}">
                            <a16:creationId xmlns:a16="http://schemas.microsoft.com/office/drawing/2014/main" id="{BE765A9F-9874-24BA-5CEA-0503213C2A9B}"/>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0" name="Flowchart: Preparation 59">
                        <a:extLst>
                          <a:ext uri="{FF2B5EF4-FFF2-40B4-BE49-F238E27FC236}">
                            <a16:creationId xmlns:a16="http://schemas.microsoft.com/office/drawing/2014/main" id="{7366258E-DF37-08A8-CBC2-F8F14798C103}"/>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
                <p:nvSpPr>
                  <p:cNvPr id="65" name="Flowchart: Preparation 64">
                    <a:extLst>
                      <a:ext uri="{FF2B5EF4-FFF2-40B4-BE49-F238E27FC236}">
                        <a16:creationId xmlns:a16="http://schemas.microsoft.com/office/drawing/2014/main" id="{A7A42C14-CA73-C4D5-C40F-852D82981CC7}"/>
                      </a:ext>
                    </a:extLst>
                  </p:cNvPr>
                  <p:cNvSpPr/>
                  <p:nvPr/>
                </p:nvSpPr>
                <p:spPr>
                  <a:xfrm>
                    <a:off x="3941099" y="1863279"/>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2" name="Flowchart: Preparation 141">
                  <a:extLst>
                    <a:ext uri="{FF2B5EF4-FFF2-40B4-BE49-F238E27FC236}">
                      <a16:creationId xmlns:a16="http://schemas.microsoft.com/office/drawing/2014/main" id="{065F42A4-3DB6-C577-5897-D11C1523B87C}"/>
                    </a:ext>
                  </a:extLst>
                </p:cNvPr>
                <p:cNvSpPr/>
                <p:nvPr/>
              </p:nvSpPr>
              <p:spPr>
                <a:xfrm>
                  <a:off x="4026083" y="544527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4" name="Flowchart: Preparation 143">
                <a:extLst>
                  <a:ext uri="{FF2B5EF4-FFF2-40B4-BE49-F238E27FC236}">
                    <a16:creationId xmlns:a16="http://schemas.microsoft.com/office/drawing/2014/main" id="{A16FA53A-15EC-FB61-256C-94675D2164D3}"/>
                  </a:ext>
                </a:extLst>
              </p:cNvPr>
              <p:cNvSpPr/>
              <p:nvPr/>
            </p:nvSpPr>
            <p:spPr>
              <a:xfrm>
                <a:off x="4774539" y="307986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5" name="Flowchart: Preparation 144">
                <a:extLst>
                  <a:ext uri="{FF2B5EF4-FFF2-40B4-BE49-F238E27FC236}">
                    <a16:creationId xmlns:a16="http://schemas.microsoft.com/office/drawing/2014/main" id="{15CBF5C5-EB28-D15F-6B1C-A0A02FBEC94B}"/>
                  </a:ext>
                </a:extLst>
              </p:cNvPr>
              <p:cNvSpPr/>
              <p:nvPr/>
            </p:nvSpPr>
            <p:spPr>
              <a:xfrm>
                <a:off x="3941099" y="358960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6" name="Flowchart: Preparation 145">
                <a:extLst>
                  <a:ext uri="{FF2B5EF4-FFF2-40B4-BE49-F238E27FC236}">
                    <a16:creationId xmlns:a16="http://schemas.microsoft.com/office/drawing/2014/main" id="{D3093F45-885A-89AA-DF9B-650BA6338803}"/>
                  </a:ext>
                </a:extLst>
              </p:cNvPr>
              <p:cNvSpPr/>
              <p:nvPr/>
            </p:nvSpPr>
            <p:spPr>
              <a:xfrm>
                <a:off x="4043801" y="44678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6" name="Flowchart: Preparation 5">
              <a:extLst>
                <a:ext uri="{FF2B5EF4-FFF2-40B4-BE49-F238E27FC236}">
                  <a16:creationId xmlns:a16="http://schemas.microsoft.com/office/drawing/2014/main" id="{194FF3BF-04CB-244B-FB5F-68D8B533615B}"/>
                </a:ext>
              </a:extLst>
            </p:cNvPr>
            <p:cNvSpPr/>
            <p:nvPr/>
          </p:nvSpPr>
          <p:spPr>
            <a:xfrm>
              <a:off x="5140177" y="391314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en-PH" dirty="0"/>
            </a:p>
          </p:txBody>
        </p:sp>
        <p:sp>
          <p:nvSpPr>
            <p:cNvPr id="8" name="Flowchart: Preparation 7">
              <a:extLst>
                <a:ext uri="{FF2B5EF4-FFF2-40B4-BE49-F238E27FC236}">
                  <a16:creationId xmlns:a16="http://schemas.microsoft.com/office/drawing/2014/main" id="{4B3C80E2-20BB-8265-CF65-A398A5748878}"/>
                </a:ext>
              </a:extLst>
            </p:cNvPr>
            <p:cNvSpPr/>
            <p:nvPr/>
          </p:nvSpPr>
          <p:spPr>
            <a:xfrm>
              <a:off x="6798524" y="38920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Flowchart: Preparation 49">
              <a:extLst>
                <a:ext uri="{FF2B5EF4-FFF2-40B4-BE49-F238E27FC236}">
                  <a16:creationId xmlns:a16="http://schemas.microsoft.com/office/drawing/2014/main" id="{CB86B2A8-9A19-78D0-006F-1CBB1A2777B4}"/>
                </a:ext>
              </a:extLst>
            </p:cNvPr>
            <p:cNvSpPr/>
            <p:nvPr/>
          </p:nvSpPr>
          <p:spPr>
            <a:xfrm>
              <a:off x="5969351" y="440708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Flowchart: Preparation 50">
              <a:extLst>
                <a:ext uri="{FF2B5EF4-FFF2-40B4-BE49-F238E27FC236}">
                  <a16:creationId xmlns:a16="http://schemas.microsoft.com/office/drawing/2014/main" id="{ED3E2577-048F-F79E-02B6-811788D0CC4C}"/>
                </a:ext>
              </a:extLst>
            </p:cNvPr>
            <p:cNvSpPr/>
            <p:nvPr/>
          </p:nvSpPr>
          <p:spPr>
            <a:xfrm>
              <a:off x="6837668" y="48091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8" name="TextBox 57">
            <a:extLst>
              <a:ext uri="{FF2B5EF4-FFF2-40B4-BE49-F238E27FC236}">
                <a16:creationId xmlns:a16="http://schemas.microsoft.com/office/drawing/2014/main" id="{9563B937-0580-7CEA-21A6-8AEDDED522ED}"/>
              </a:ext>
            </a:extLst>
          </p:cNvPr>
          <p:cNvSpPr txBox="1"/>
          <p:nvPr/>
        </p:nvSpPr>
        <p:spPr>
          <a:xfrm>
            <a:off x="421640" y="7311593"/>
            <a:ext cx="5130609" cy="369332"/>
          </a:xfrm>
          <a:prstGeom prst="rect">
            <a:avLst/>
          </a:prstGeom>
          <a:noFill/>
        </p:spPr>
        <p:txBody>
          <a:bodyPr wrap="square">
            <a:spAutoFit/>
          </a:bodyPr>
          <a:lstStyle/>
          <a:p>
            <a:r>
              <a:rPr lang="en-US" b="0" i="0" u="none" strike="noStrike" dirty="0">
                <a:solidFill>
                  <a:srgbClr val="000000"/>
                </a:solidFill>
                <a:effectLst/>
                <a:latin typeface="Amasis MT Pro" panose="020B0604020202020204" pitchFamily="18" charset="0"/>
              </a:rPr>
              <a:t>| Manipulating the World at the Molecular Level |</a:t>
            </a:r>
            <a:endParaRPr lang="en-PH" dirty="0">
              <a:latin typeface="Amasis MT Pro" panose="020B0604020202020204" pitchFamily="18" charset="0"/>
            </a:endParaRPr>
          </a:p>
        </p:txBody>
      </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1647925855"/>
                  </p:ext>
                </p:extLst>
              </p:nvPr>
            </p:nvGraphicFramePr>
            <p:xfrm>
              <a:off x="4042509" y="3161341"/>
              <a:ext cx="2758235" cy="2117179"/>
            </p:xfrm>
            <a:graphic>
              <a:graphicData uri="http://schemas.microsoft.com/office/drawing/2017/model3d">
                <am3d:model3d r:embed="rId6">
                  <am3d:spPr>
                    <a:xfrm>
                      <a:off x="0" y="0"/>
                      <a:ext cx="2758235" cy="2117179"/>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7"/>
                  </am3d:raster>
                  <am3d:objViewport viewportSz="32908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7"/>
              <a:stretch>
                <a:fillRect/>
              </a:stretch>
            </p:blipFill>
            <p:spPr>
              <a:xfrm>
                <a:off x="4042509" y="3161341"/>
                <a:ext cx="2758235" cy="2117179"/>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3" name="Group 212">
            <a:extLst>
              <a:ext uri="{FF2B5EF4-FFF2-40B4-BE49-F238E27FC236}">
                <a16:creationId xmlns:a16="http://schemas.microsoft.com/office/drawing/2014/main" id="{01D4D057-4157-7762-66A6-42EDBE76CD92}"/>
              </a:ext>
            </a:extLst>
          </p:cNvPr>
          <p:cNvGrpSpPr/>
          <p:nvPr/>
        </p:nvGrpSpPr>
        <p:grpSpPr>
          <a:xfrm rot="18915421">
            <a:off x="2167275" y="-2282304"/>
            <a:ext cx="560023" cy="2152545"/>
            <a:chOff x="4187613" y="919602"/>
            <a:chExt cx="560023" cy="1869184"/>
          </a:xfrm>
        </p:grpSpPr>
        <p:cxnSp>
          <p:nvCxnSpPr>
            <p:cNvPr id="212" name="Straight Connector 211">
              <a:extLst>
                <a:ext uri="{FF2B5EF4-FFF2-40B4-BE49-F238E27FC236}">
                  <a16:creationId xmlns:a16="http://schemas.microsoft.com/office/drawing/2014/main" id="{8E1AB378-31AE-F148-D121-C3F1D3684E37}"/>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0" name="Freeform: Shape 209">
              <a:extLst>
                <a:ext uri="{FF2B5EF4-FFF2-40B4-BE49-F238E27FC236}">
                  <a16:creationId xmlns:a16="http://schemas.microsoft.com/office/drawing/2014/main" id="{BF9AD950-FF9F-DC60-E643-ECB94A3E054D}"/>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8" name="Freeform: Shape 207">
              <a:extLst>
                <a:ext uri="{FF2B5EF4-FFF2-40B4-BE49-F238E27FC236}">
                  <a16:creationId xmlns:a16="http://schemas.microsoft.com/office/drawing/2014/main" id="{CD8E3702-C52F-7FD8-C84B-5A3B9168BE76}"/>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4" name="Group 213">
            <a:extLst>
              <a:ext uri="{FF2B5EF4-FFF2-40B4-BE49-F238E27FC236}">
                <a16:creationId xmlns:a16="http://schemas.microsoft.com/office/drawing/2014/main" id="{10569BD1-2060-3B53-5C82-C71CC578D991}"/>
              </a:ext>
            </a:extLst>
          </p:cNvPr>
          <p:cNvGrpSpPr/>
          <p:nvPr/>
        </p:nvGrpSpPr>
        <p:grpSpPr>
          <a:xfrm rot="3494813" flipV="1">
            <a:off x="589221" y="6399659"/>
            <a:ext cx="560023" cy="2152545"/>
            <a:chOff x="4187613" y="919602"/>
            <a:chExt cx="560023" cy="1869184"/>
          </a:xfrm>
        </p:grpSpPr>
        <p:cxnSp>
          <p:nvCxnSpPr>
            <p:cNvPr id="215" name="Straight Connector 214">
              <a:extLst>
                <a:ext uri="{FF2B5EF4-FFF2-40B4-BE49-F238E27FC236}">
                  <a16:creationId xmlns:a16="http://schemas.microsoft.com/office/drawing/2014/main" id="{CCD4C316-1806-A1B9-3635-0B08B6254465}"/>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6" name="Freeform: Shape 215">
              <a:extLst>
                <a:ext uri="{FF2B5EF4-FFF2-40B4-BE49-F238E27FC236}">
                  <a16:creationId xmlns:a16="http://schemas.microsoft.com/office/drawing/2014/main" id="{08996019-FB8E-DA8F-63DF-924F3A330889}"/>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7" name="Freeform: Shape 216">
              <a:extLst>
                <a:ext uri="{FF2B5EF4-FFF2-40B4-BE49-F238E27FC236}">
                  <a16:creationId xmlns:a16="http://schemas.microsoft.com/office/drawing/2014/main" id="{F4D7F0E4-B226-B990-E31B-1240BC7FBBB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2" name="Group 221">
            <a:extLst>
              <a:ext uri="{FF2B5EF4-FFF2-40B4-BE49-F238E27FC236}">
                <a16:creationId xmlns:a16="http://schemas.microsoft.com/office/drawing/2014/main" id="{8FB0A98B-49EA-1ACE-72B7-36F2630A44DC}"/>
              </a:ext>
            </a:extLst>
          </p:cNvPr>
          <p:cNvGrpSpPr/>
          <p:nvPr/>
        </p:nvGrpSpPr>
        <p:grpSpPr>
          <a:xfrm rot="2684579" flipH="1">
            <a:off x="12585524" y="-2037606"/>
            <a:ext cx="560023" cy="2152545"/>
            <a:chOff x="4187613" y="919602"/>
            <a:chExt cx="560023" cy="1869184"/>
          </a:xfrm>
        </p:grpSpPr>
        <p:cxnSp>
          <p:nvCxnSpPr>
            <p:cNvPr id="223" name="Straight Connector 222">
              <a:extLst>
                <a:ext uri="{FF2B5EF4-FFF2-40B4-BE49-F238E27FC236}">
                  <a16:creationId xmlns:a16="http://schemas.microsoft.com/office/drawing/2014/main" id="{46688628-E687-59EE-BB17-34DECDF84494}"/>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4" name="Freeform: Shape 223">
              <a:extLst>
                <a:ext uri="{FF2B5EF4-FFF2-40B4-BE49-F238E27FC236}">
                  <a16:creationId xmlns:a16="http://schemas.microsoft.com/office/drawing/2014/main" id="{133A6D0A-A9C5-7602-3F19-4A52F0303ED0}"/>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5" name="Freeform: Shape 224">
              <a:extLst>
                <a:ext uri="{FF2B5EF4-FFF2-40B4-BE49-F238E27FC236}">
                  <a16:creationId xmlns:a16="http://schemas.microsoft.com/office/drawing/2014/main" id="{1BD312D7-47C1-DE73-AB96-8111E0EEDC14}"/>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6" name="Group 225">
            <a:extLst>
              <a:ext uri="{FF2B5EF4-FFF2-40B4-BE49-F238E27FC236}">
                <a16:creationId xmlns:a16="http://schemas.microsoft.com/office/drawing/2014/main" id="{2FDACCAE-8804-7148-B027-988147B512C6}"/>
              </a:ext>
            </a:extLst>
          </p:cNvPr>
          <p:cNvGrpSpPr/>
          <p:nvPr/>
        </p:nvGrpSpPr>
        <p:grpSpPr>
          <a:xfrm rot="18105187" flipH="1" flipV="1">
            <a:off x="12856654" y="6393434"/>
            <a:ext cx="560023" cy="2152545"/>
            <a:chOff x="4187613" y="919602"/>
            <a:chExt cx="560023" cy="1869184"/>
          </a:xfrm>
        </p:grpSpPr>
        <p:cxnSp>
          <p:nvCxnSpPr>
            <p:cNvPr id="227" name="Straight Connector 226">
              <a:extLst>
                <a:ext uri="{FF2B5EF4-FFF2-40B4-BE49-F238E27FC236}">
                  <a16:creationId xmlns:a16="http://schemas.microsoft.com/office/drawing/2014/main" id="{6659F6F2-3DAD-BFB6-F574-1F460719C2F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8" name="Freeform: Shape 227">
              <a:extLst>
                <a:ext uri="{FF2B5EF4-FFF2-40B4-BE49-F238E27FC236}">
                  <a16:creationId xmlns:a16="http://schemas.microsoft.com/office/drawing/2014/main" id="{30454491-2856-F2A3-CDCE-4805C2D50BF1}"/>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9" name="Freeform: Shape 228">
              <a:extLst>
                <a:ext uri="{FF2B5EF4-FFF2-40B4-BE49-F238E27FC236}">
                  <a16:creationId xmlns:a16="http://schemas.microsoft.com/office/drawing/2014/main" id="{BFFBD09D-0B67-9461-5950-F774CFC08E72}"/>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30" name="Group 229">
            <a:extLst>
              <a:ext uri="{FF2B5EF4-FFF2-40B4-BE49-F238E27FC236}">
                <a16:creationId xmlns:a16="http://schemas.microsoft.com/office/drawing/2014/main" id="{62906324-87B8-02A2-6E47-A06F9278DC5C}"/>
              </a:ext>
            </a:extLst>
          </p:cNvPr>
          <p:cNvGrpSpPr/>
          <p:nvPr/>
        </p:nvGrpSpPr>
        <p:grpSpPr>
          <a:xfrm rot="5400000" flipH="1">
            <a:off x="13443675" y="2365150"/>
            <a:ext cx="560023" cy="2152545"/>
            <a:chOff x="4187613" y="919602"/>
            <a:chExt cx="560023" cy="1869184"/>
          </a:xfrm>
        </p:grpSpPr>
        <p:cxnSp>
          <p:nvCxnSpPr>
            <p:cNvPr id="231" name="Straight Connector 230">
              <a:extLst>
                <a:ext uri="{FF2B5EF4-FFF2-40B4-BE49-F238E27FC236}">
                  <a16:creationId xmlns:a16="http://schemas.microsoft.com/office/drawing/2014/main" id="{6F7352FE-1DC8-2E97-2CED-FC74D53655DB}"/>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2" name="Freeform: Shape 231">
              <a:extLst>
                <a:ext uri="{FF2B5EF4-FFF2-40B4-BE49-F238E27FC236}">
                  <a16:creationId xmlns:a16="http://schemas.microsoft.com/office/drawing/2014/main" id="{A71B5E8F-7160-2487-63BA-47925D65A9B2}"/>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33" name="Freeform: Shape 232">
              <a:extLst>
                <a:ext uri="{FF2B5EF4-FFF2-40B4-BE49-F238E27FC236}">
                  <a16:creationId xmlns:a16="http://schemas.microsoft.com/office/drawing/2014/main" id="{FC5EFFFB-60CC-0456-5C60-533B38F036D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70A01CA0-D570-4E70-9DAC-157B285ADEAC}"/>
              </a:ext>
            </a:extLst>
          </p:cNvPr>
          <p:cNvGrpSpPr/>
          <p:nvPr/>
        </p:nvGrpSpPr>
        <p:grpSpPr>
          <a:xfrm>
            <a:off x="-9762286" y="-1381"/>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pic>
        <p:nvPicPr>
          <p:cNvPr id="249" name="Picture 2" descr="Vintage Ancient Historical Background Stock Video - Download Video Clip Now  - Paper, Old, Old-fashioned - iStock">
            <a:extLst>
              <a:ext uri="{FF2B5EF4-FFF2-40B4-BE49-F238E27FC236}">
                <a16:creationId xmlns:a16="http://schemas.microsoft.com/office/drawing/2014/main" id="{362D7B7C-41F9-02C4-868A-FBB9441D535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977955" y="-30419"/>
            <a:ext cx="12240657" cy="6885370"/>
          </a:xfrm>
          <a:prstGeom prst="roundRect">
            <a:avLst>
              <a:gd name="adj" fmla="val 5483"/>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56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23"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wipe(down)">
                                      <p:cBhvr>
                                        <p:cTn id="7" dur="500"/>
                                        <p:tgtEl>
                                          <p:spTgt spid="24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wipe(left)">
                                      <p:cBhvr>
                                        <p:cTn id="10" dur="500"/>
                                        <p:tgtEl>
                                          <p:spTgt spid="246"/>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248"/>
                                        </p:tgtEl>
                                        <p:attrNameLst>
                                          <p:attrName>style.visibility</p:attrName>
                                        </p:attrNameLst>
                                      </p:cBhvr>
                                      <p:to>
                                        <p:strVal val="visible"/>
                                      </p:to>
                                    </p:set>
                                    <p:animEffect transition="in" filter="wipe(left)">
                                      <p:cBhvr>
                                        <p:cTn id="13" dur="500"/>
                                        <p:tgtEl>
                                          <p:spTgt spid="248"/>
                                        </p:tgtEl>
                                      </p:cBhvr>
                                    </p:animEffect>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248">
                                            <p:txEl>
                                              <p:pRg st="0" end="0"/>
                                            </p:txEl>
                                          </p:spTgt>
                                        </p:tgtEl>
                                        <p:attrNameLst>
                                          <p:attrName>style.visibility</p:attrName>
                                        </p:attrNameLst>
                                      </p:cBhvr>
                                      <p:to>
                                        <p:strVal val="visible"/>
                                      </p:to>
                                    </p:set>
                                    <p:animEffect transition="in" filter="fade">
                                      <p:cBhvr>
                                        <p:cTn id="18" dur="1000"/>
                                        <p:tgtEl>
                                          <p:spTgt spid="248">
                                            <p:txEl>
                                              <p:pRg st="0" end="0"/>
                                            </p:txEl>
                                          </p:spTgt>
                                        </p:tgtEl>
                                      </p:cBhvr>
                                    </p:animEffect>
                                    <p:anim calcmode="lin" valueType="num">
                                      <p:cBhvr>
                                        <p:cTn id="19" dur="1000" fill="hold"/>
                                        <p:tgtEl>
                                          <p:spTgt spid="248">
                                            <p:txEl>
                                              <p:pRg st="0" end="0"/>
                                            </p:txEl>
                                          </p:spTgt>
                                        </p:tgtEl>
                                        <p:attrNameLst>
                                          <p:attrName>ppt_x</p:attrName>
                                        </p:attrNameLst>
                                      </p:cBhvr>
                                      <p:tavLst>
                                        <p:tav tm="0">
                                          <p:val>
                                            <p:strVal val="#ppt_x"/>
                                          </p:val>
                                        </p:tav>
                                        <p:tav tm="100000">
                                          <p:val>
                                            <p:strVal val="#ppt_x"/>
                                          </p:val>
                                        </p:tav>
                                      </p:tavLst>
                                    </p:anim>
                                    <p:anim calcmode="lin" valueType="num">
                                      <p:cBhvr>
                                        <p:cTn id="20" dur="900" decel="100000" fill="hold"/>
                                        <p:tgtEl>
                                          <p:spTgt spid="248">
                                            <p:txEl>
                                              <p:pRg st="0" end="0"/>
                                            </p:txEl>
                                          </p:spTgt>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24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4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18EB-3A9A-74E9-D2EE-8425BBC48B26}"/>
              </a:ext>
            </a:extLst>
          </p:cNvPr>
          <p:cNvSpPr/>
          <p:nvPr/>
        </p:nvSpPr>
        <p:spPr>
          <a:xfrm>
            <a:off x="614868" y="10521"/>
            <a:ext cx="1208514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Title 13">
            <a:extLst>
              <a:ext uri="{FF2B5EF4-FFF2-40B4-BE49-F238E27FC236}">
                <a16:creationId xmlns:a16="http://schemas.microsoft.com/office/drawing/2014/main" id="{11465E73-F162-09DE-80DB-2DEF815AA510}"/>
              </a:ext>
            </a:extLst>
          </p:cNvPr>
          <p:cNvSpPr>
            <a:spLocks noGrp="1"/>
          </p:cNvSpPr>
          <p:nvPr>
            <p:ph type="ctrTitle"/>
          </p:nvPr>
        </p:nvSpPr>
        <p:spPr>
          <a:xfrm>
            <a:off x="0" y="6214219"/>
            <a:ext cx="5586902" cy="1265461"/>
          </a:xfrm>
        </p:spPr>
        <p:txBody>
          <a:bodyPr>
            <a:noAutofit/>
          </a:bodyPr>
          <a:lstStyle/>
          <a:p>
            <a:r>
              <a:rPr lang="en-US" sz="3800" dirty="0">
                <a:latin typeface="Amasis MT Pro Black" panose="020B0604020202020204" pitchFamily="18" charset="0"/>
              </a:rPr>
              <a:t>NANOTECHNOLOGY</a:t>
            </a:r>
            <a:endParaRPr lang="en-PH" sz="3800" dirty="0">
              <a:latin typeface="Amasis MT Pro Black" panose="020B0604020202020204" pitchFamily="18" charset="0"/>
            </a:endParaRPr>
          </a:p>
        </p:txBody>
      </p:sp>
      <p:pic>
        <p:nvPicPr>
          <p:cNvPr id="151" name="Graphic 150" descr="Iceberg with solid fill">
            <a:extLst>
              <a:ext uri="{FF2B5EF4-FFF2-40B4-BE49-F238E27FC236}">
                <a16:creationId xmlns:a16="http://schemas.microsoft.com/office/drawing/2014/main" id="{DAF4AE2B-729F-53F1-8924-FC0768B96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68341" y="7022480"/>
            <a:ext cx="914400" cy="914400"/>
          </a:xfrm>
          <a:prstGeom prst="rect">
            <a:avLst/>
          </a:prstGeom>
        </p:spPr>
      </p:pic>
      <p:grpSp>
        <p:nvGrpSpPr>
          <p:cNvPr id="53" name="Group 52">
            <a:extLst>
              <a:ext uri="{FF2B5EF4-FFF2-40B4-BE49-F238E27FC236}">
                <a16:creationId xmlns:a16="http://schemas.microsoft.com/office/drawing/2014/main" id="{0013F18C-544E-29A3-E857-52EB371D0324}"/>
              </a:ext>
            </a:extLst>
          </p:cNvPr>
          <p:cNvGrpSpPr/>
          <p:nvPr/>
        </p:nvGrpSpPr>
        <p:grpSpPr>
          <a:xfrm>
            <a:off x="4385760" y="-6005267"/>
            <a:ext cx="8818588" cy="6010444"/>
            <a:chOff x="4196172" y="-380274"/>
            <a:chExt cx="8818588" cy="6010444"/>
          </a:xfrm>
          <a:blipFill>
            <a:blip r:embed="rId5"/>
            <a:stretch>
              <a:fillRect/>
            </a:stretch>
          </a:blipFill>
        </p:grpSpPr>
        <p:grpSp>
          <p:nvGrpSpPr>
            <p:cNvPr id="147" name="Group 146">
              <a:extLst>
                <a:ext uri="{FF2B5EF4-FFF2-40B4-BE49-F238E27FC236}">
                  <a16:creationId xmlns:a16="http://schemas.microsoft.com/office/drawing/2014/main" id="{E206C23E-44C3-ABC6-3B0D-63BDB37D084F}"/>
                </a:ext>
              </a:extLst>
            </p:cNvPr>
            <p:cNvGrpSpPr/>
            <p:nvPr/>
          </p:nvGrpSpPr>
          <p:grpSpPr>
            <a:xfrm>
              <a:off x="4196172" y="-380274"/>
              <a:ext cx="8818588" cy="5675151"/>
              <a:chOff x="3941099" y="1618215"/>
              <a:chExt cx="8818588" cy="5675151"/>
            </a:xfrm>
            <a:grpFill/>
          </p:grpSpPr>
          <p:grpSp>
            <p:nvGrpSpPr>
              <p:cNvPr id="143" name="Group 142">
                <a:extLst>
                  <a:ext uri="{FF2B5EF4-FFF2-40B4-BE49-F238E27FC236}">
                    <a16:creationId xmlns:a16="http://schemas.microsoft.com/office/drawing/2014/main" id="{D0DE34CA-487D-CE42-660C-3A01D7CE584D}"/>
                  </a:ext>
                </a:extLst>
              </p:cNvPr>
              <p:cNvGrpSpPr/>
              <p:nvPr/>
            </p:nvGrpSpPr>
            <p:grpSpPr>
              <a:xfrm>
                <a:off x="3941099" y="1618215"/>
                <a:ext cx="8818588" cy="5675151"/>
                <a:chOff x="3941099" y="1618215"/>
                <a:chExt cx="8818588" cy="5675151"/>
              </a:xfrm>
              <a:grpFill/>
            </p:grpSpPr>
            <p:sp>
              <p:nvSpPr>
                <p:cNvPr id="62" name="Flowchart: Preparation 61">
                  <a:extLst>
                    <a:ext uri="{FF2B5EF4-FFF2-40B4-BE49-F238E27FC236}">
                      <a16:creationId xmlns:a16="http://schemas.microsoft.com/office/drawing/2014/main" id="{FEA116A7-1FBD-7783-BDD0-606F55A6B074}"/>
                    </a:ext>
                  </a:extLst>
                </p:cNvPr>
                <p:cNvSpPr/>
                <p:nvPr/>
              </p:nvSpPr>
              <p:spPr>
                <a:xfrm>
                  <a:off x="5655351" y="258481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141" name="Group 140">
                  <a:extLst>
                    <a:ext uri="{FF2B5EF4-FFF2-40B4-BE49-F238E27FC236}">
                      <a16:creationId xmlns:a16="http://schemas.microsoft.com/office/drawing/2014/main" id="{A388D83B-C578-D340-45D8-814988115140}"/>
                    </a:ext>
                  </a:extLst>
                </p:cNvPr>
                <p:cNvGrpSpPr/>
                <p:nvPr/>
              </p:nvGrpSpPr>
              <p:grpSpPr>
                <a:xfrm>
                  <a:off x="3941099" y="1618215"/>
                  <a:ext cx="8818588" cy="5675151"/>
                  <a:chOff x="3941099" y="1618215"/>
                  <a:chExt cx="8818588" cy="5675151"/>
                </a:xfrm>
                <a:grpFill/>
              </p:grpSpPr>
              <p:grpSp>
                <p:nvGrpSpPr>
                  <p:cNvPr id="61" name="Group 60">
                    <a:extLst>
                      <a:ext uri="{FF2B5EF4-FFF2-40B4-BE49-F238E27FC236}">
                        <a16:creationId xmlns:a16="http://schemas.microsoft.com/office/drawing/2014/main" id="{B901BD93-8DD3-88AC-9281-C459581E7842}"/>
                      </a:ext>
                    </a:extLst>
                  </p:cNvPr>
                  <p:cNvGrpSpPr/>
                  <p:nvPr/>
                </p:nvGrpSpPr>
                <p:grpSpPr>
                  <a:xfrm>
                    <a:off x="4859386" y="1618215"/>
                    <a:ext cx="7900301" cy="5675151"/>
                    <a:chOff x="4859386" y="1618215"/>
                    <a:chExt cx="7900301" cy="5675151"/>
                  </a:xfrm>
                  <a:grpFill/>
                </p:grpSpPr>
                <p:grpSp>
                  <p:nvGrpSpPr>
                    <p:cNvPr id="23" name="Group 22">
                      <a:extLst>
                        <a:ext uri="{FF2B5EF4-FFF2-40B4-BE49-F238E27FC236}">
                          <a16:creationId xmlns:a16="http://schemas.microsoft.com/office/drawing/2014/main" id="{2C5BE2D4-3C90-16AF-E50B-4B7D8266E7D2}"/>
                        </a:ext>
                      </a:extLst>
                    </p:cNvPr>
                    <p:cNvGrpSpPr/>
                    <p:nvPr/>
                  </p:nvGrpSpPr>
                  <p:grpSpPr>
                    <a:xfrm>
                      <a:off x="9217219" y="2109771"/>
                      <a:ext cx="2669661" cy="2749999"/>
                      <a:chOff x="6778297" y="3471897"/>
                      <a:chExt cx="2669661" cy="2749999"/>
                    </a:xfrm>
                    <a:grpFill/>
                  </p:grpSpPr>
                  <p:sp>
                    <p:nvSpPr>
                      <p:cNvPr id="16" name="Flowchart: Preparation 15">
                        <a:extLst>
                          <a:ext uri="{FF2B5EF4-FFF2-40B4-BE49-F238E27FC236}">
                            <a16:creationId xmlns:a16="http://schemas.microsoft.com/office/drawing/2014/main" id="{DF4C0599-541D-8E58-75BD-4BF2E83DBBFE}"/>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Flowchart: Preparation 16">
                        <a:extLst>
                          <a:ext uri="{FF2B5EF4-FFF2-40B4-BE49-F238E27FC236}">
                            <a16:creationId xmlns:a16="http://schemas.microsoft.com/office/drawing/2014/main" id="{59D2AA54-B679-3C1F-5B44-71E67FF63E1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Flowchart: Preparation 17">
                        <a:extLst>
                          <a:ext uri="{FF2B5EF4-FFF2-40B4-BE49-F238E27FC236}">
                            <a16:creationId xmlns:a16="http://schemas.microsoft.com/office/drawing/2014/main" id="{C4AA5379-DEC1-52DD-4071-A53521DD1774}"/>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Flowchart: Preparation 18">
                        <a:extLst>
                          <a:ext uri="{FF2B5EF4-FFF2-40B4-BE49-F238E27FC236}">
                            <a16:creationId xmlns:a16="http://schemas.microsoft.com/office/drawing/2014/main" id="{D03AEEAC-9660-8141-5F7C-0B3A6204D78A}"/>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Flowchart: Preparation 19">
                        <a:extLst>
                          <a:ext uri="{FF2B5EF4-FFF2-40B4-BE49-F238E27FC236}">
                            <a16:creationId xmlns:a16="http://schemas.microsoft.com/office/drawing/2014/main" id="{2DD2E8E8-56C2-87B1-9934-58FF7AF720AC}"/>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Flowchart: Preparation 20">
                        <a:extLst>
                          <a:ext uri="{FF2B5EF4-FFF2-40B4-BE49-F238E27FC236}">
                            <a16:creationId xmlns:a16="http://schemas.microsoft.com/office/drawing/2014/main" id="{19D0D57A-1ED9-3134-13B0-01A364478CD5}"/>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Flowchart: Preparation 21">
                        <a:extLst>
                          <a:ext uri="{FF2B5EF4-FFF2-40B4-BE49-F238E27FC236}">
                            <a16:creationId xmlns:a16="http://schemas.microsoft.com/office/drawing/2014/main" id="{AAF15023-DBB7-9CB3-7C67-6FD4A11FD3F5}"/>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24" name="Group 23">
                      <a:extLst>
                        <a:ext uri="{FF2B5EF4-FFF2-40B4-BE49-F238E27FC236}">
                          <a16:creationId xmlns:a16="http://schemas.microsoft.com/office/drawing/2014/main" id="{E86104DD-CD58-5D2C-76D1-6F529B0191B3}"/>
                        </a:ext>
                      </a:extLst>
                    </p:cNvPr>
                    <p:cNvGrpSpPr/>
                    <p:nvPr/>
                  </p:nvGrpSpPr>
                  <p:grpSpPr>
                    <a:xfrm>
                      <a:off x="6584025" y="1618215"/>
                      <a:ext cx="2669661" cy="2749999"/>
                      <a:chOff x="6778297" y="3471897"/>
                      <a:chExt cx="2669661" cy="2749999"/>
                    </a:xfrm>
                    <a:grpFill/>
                  </p:grpSpPr>
                  <p:sp>
                    <p:nvSpPr>
                      <p:cNvPr id="25" name="Flowchart: Preparation 24">
                        <a:extLst>
                          <a:ext uri="{FF2B5EF4-FFF2-40B4-BE49-F238E27FC236}">
                            <a16:creationId xmlns:a16="http://schemas.microsoft.com/office/drawing/2014/main" id="{375903DD-E352-824D-4AF8-368141E9E093}"/>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Flowchart: Preparation 25">
                        <a:extLst>
                          <a:ext uri="{FF2B5EF4-FFF2-40B4-BE49-F238E27FC236}">
                            <a16:creationId xmlns:a16="http://schemas.microsoft.com/office/drawing/2014/main" id="{7E5B25F8-A84A-49E0-8205-73A55C7B629C}"/>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Flowchart: Preparation 26">
                        <a:extLst>
                          <a:ext uri="{FF2B5EF4-FFF2-40B4-BE49-F238E27FC236}">
                            <a16:creationId xmlns:a16="http://schemas.microsoft.com/office/drawing/2014/main" id="{9190FE50-4BD0-DFE7-3E95-5DB7BCE6E76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Flowchart: Preparation 27">
                        <a:extLst>
                          <a:ext uri="{FF2B5EF4-FFF2-40B4-BE49-F238E27FC236}">
                            <a16:creationId xmlns:a16="http://schemas.microsoft.com/office/drawing/2014/main" id="{730E9383-627C-D80C-D425-D0365FCFE574}"/>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Flowchart: Preparation 28">
                        <a:extLst>
                          <a:ext uri="{FF2B5EF4-FFF2-40B4-BE49-F238E27FC236}">
                            <a16:creationId xmlns:a16="http://schemas.microsoft.com/office/drawing/2014/main" id="{FBB6AE28-7200-1F35-7310-85984EC89FA7}"/>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Flowchart: Preparation 29">
                        <a:extLst>
                          <a:ext uri="{FF2B5EF4-FFF2-40B4-BE49-F238E27FC236}">
                            <a16:creationId xmlns:a16="http://schemas.microsoft.com/office/drawing/2014/main" id="{1C1F3607-6CBE-18C3-0B65-DEE09AAE8560}"/>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Flowchart: Preparation 30">
                        <a:extLst>
                          <a:ext uri="{FF2B5EF4-FFF2-40B4-BE49-F238E27FC236}">
                            <a16:creationId xmlns:a16="http://schemas.microsoft.com/office/drawing/2014/main" id="{0D3DD0A6-EF8E-2AAA-2D21-E05F24AC92FE}"/>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2" name="Group 31">
                      <a:extLst>
                        <a:ext uri="{FF2B5EF4-FFF2-40B4-BE49-F238E27FC236}">
                          <a16:creationId xmlns:a16="http://schemas.microsoft.com/office/drawing/2014/main" id="{145AAC28-8FDB-3F24-86C2-A6BC1ED1E582}"/>
                        </a:ext>
                      </a:extLst>
                    </p:cNvPr>
                    <p:cNvGrpSpPr/>
                    <p:nvPr/>
                  </p:nvGrpSpPr>
                  <p:grpSpPr>
                    <a:xfrm>
                      <a:off x="10090026" y="4543367"/>
                      <a:ext cx="2669661" cy="2749999"/>
                      <a:chOff x="6778297" y="3471897"/>
                      <a:chExt cx="2669661" cy="2749999"/>
                    </a:xfrm>
                    <a:grpFill/>
                  </p:grpSpPr>
                  <p:sp>
                    <p:nvSpPr>
                      <p:cNvPr id="33" name="Flowchart: Preparation 32">
                        <a:extLst>
                          <a:ext uri="{FF2B5EF4-FFF2-40B4-BE49-F238E27FC236}">
                            <a16:creationId xmlns:a16="http://schemas.microsoft.com/office/drawing/2014/main" id="{C6D09784-329E-E43E-1CCF-6D6B48DEB269}"/>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Flowchart: Preparation 33">
                        <a:extLst>
                          <a:ext uri="{FF2B5EF4-FFF2-40B4-BE49-F238E27FC236}">
                            <a16:creationId xmlns:a16="http://schemas.microsoft.com/office/drawing/2014/main" id="{B918793C-E74D-FAA6-929C-7425085F4188}"/>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Flowchart: Preparation 34">
                        <a:extLst>
                          <a:ext uri="{FF2B5EF4-FFF2-40B4-BE49-F238E27FC236}">
                            <a16:creationId xmlns:a16="http://schemas.microsoft.com/office/drawing/2014/main" id="{91DAAA51-AD0F-23AA-6C6E-7575D55CDF6E}"/>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Flowchart: Preparation 35">
                        <a:extLst>
                          <a:ext uri="{FF2B5EF4-FFF2-40B4-BE49-F238E27FC236}">
                            <a16:creationId xmlns:a16="http://schemas.microsoft.com/office/drawing/2014/main" id="{30EAD0F5-79C9-97BE-17F9-3920CF5E35F6}"/>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Flowchart: Preparation 36">
                        <a:extLst>
                          <a:ext uri="{FF2B5EF4-FFF2-40B4-BE49-F238E27FC236}">
                            <a16:creationId xmlns:a16="http://schemas.microsoft.com/office/drawing/2014/main" id="{56BA724F-DDC1-DC44-412B-FAB9DE4BF34D}"/>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Flowchart: Preparation 37">
                        <a:extLst>
                          <a:ext uri="{FF2B5EF4-FFF2-40B4-BE49-F238E27FC236}">
                            <a16:creationId xmlns:a16="http://schemas.microsoft.com/office/drawing/2014/main" id="{F9CAE7DB-D103-8D0E-A295-A1BAD92C3088}"/>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Flowchart: Preparation 38">
                        <a:extLst>
                          <a:ext uri="{FF2B5EF4-FFF2-40B4-BE49-F238E27FC236}">
                            <a16:creationId xmlns:a16="http://schemas.microsoft.com/office/drawing/2014/main" id="{61BC81D7-17C7-6094-B710-097CE018026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0" name="Group 39">
                      <a:extLst>
                        <a:ext uri="{FF2B5EF4-FFF2-40B4-BE49-F238E27FC236}">
                          <a16:creationId xmlns:a16="http://schemas.microsoft.com/office/drawing/2014/main" id="{EA650E67-7E4F-8A50-4F33-49B5D0DFDE3A}"/>
                        </a:ext>
                      </a:extLst>
                    </p:cNvPr>
                    <p:cNvGrpSpPr/>
                    <p:nvPr/>
                  </p:nvGrpSpPr>
                  <p:grpSpPr>
                    <a:xfrm>
                      <a:off x="7380865" y="4066065"/>
                      <a:ext cx="2794008" cy="2749999"/>
                      <a:chOff x="6653950" y="3471897"/>
                      <a:chExt cx="2794008" cy="2749999"/>
                    </a:xfrm>
                    <a:grpFill/>
                  </p:grpSpPr>
                  <p:sp>
                    <p:nvSpPr>
                      <p:cNvPr id="41" name="Flowchart: Preparation 40">
                        <a:extLst>
                          <a:ext uri="{FF2B5EF4-FFF2-40B4-BE49-F238E27FC236}">
                            <a16:creationId xmlns:a16="http://schemas.microsoft.com/office/drawing/2014/main" id="{332FF79C-C158-3A4F-257A-C2A6206E456B}"/>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Flowchart: Preparation 41">
                        <a:extLst>
                          <a:ext uri="{FF2B5EF4-FFF2-40B4-BE49-F238E27FC236}">
                            <a16:creationId xmlns:a16="http://schemas.microsoft.com/office/drawing/2014/main" id="{082F4C04-4DD5-CF6E-89F7-1D46033B5759}"/>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3" name="Flowchart: Preparation 42">
                        <a:extLst>
                          <a:ext uri="{FF2B5EF4-FFF2-40B4-BE49-F238E27FC236}">
                            <a16:creationId xmlns:a16="http://schemas.microsoft.com/office/drawing/2014/main" id="{4FC871DF-79E8-05B0-6DF1-27173555E31A}"/>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Flowchart: Preparation 43">
                        <a:extLst>
                          <a:ext uri="{FF2B5EF4-FFF2-40B4-BE49-F238E27FC236}">
                            <a16:creationId xmlns:a16="http://schemas.microsoft.com/office/drawing/2014/main" id="{86D7CD45-7DCF-5E06-14AB-61701036F99F}"/>
                          </a:ext>
                        </a:extLst>
                      </p:cNvPr>
                      <p:cNvSpPr/>
                      <p:nvPr/>
                    </p:nvSpPr>
                    <p:spPr>
                      <a:xfrm>
                        <a:off x="6653950" y="48610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Flowchart: Preparation 44">
                        <a:extLst>
                          <a:ext uri="{FF2B5EF4-FFF2-40B4-BE49-F238E27FC236}">
                            <a16:creationId xmlns:a16="http://schemas.microsoft.com/office/drawing/2014/main" id="{0350EEC2-0A31-38A9-4D85-6194AD4B931D}"/>
                          </a:ext>
                        </a:extLst>
                      </p:cNvPr>
                      <p:cNvSpPr/>
                      <p:nvPr/>
                    </p:nvSpPr>
                    <p:spPr>
                      <a:xfrm>
                        <a:off x="6682248" y="394097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Flowchart: Preparation 45">
                        <a:extLst>
                          <a:ext uri="{FF2B5EF4-FFF2-40B4-BE49-F238E27FC236}">
                            <a16:creationId xmlns:a16="http://schemas.microsoft.com/office/drawing/2014/main" id="{B884A659-F1C4-5E23-46C4-154E53D99207}"/>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7" name="Flowchart: Preparation 46">
                        <a:extLst>
                          <a:ext uri="{FF2B5EF4-FFF2-40B4-BE49-F238E27FC236}">
                            <a16:creationId xmlns:a16="http://schemas.microsoft.com/office/drawing/2014/main" id="{E4512620-ED33-3520-5484-DE6523E89DFF}"/>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84B07FDC-A098-A4BC-DCBD-99C44186520B}"/>
                        </a:ext>
                      </a:extLst>
                    </p:cNvPr>
                    <p:cNvGrpSpPr/>
                    <p:nvPr/>
                  </p:nvGrpSpPr>
                  <p:grpSpPr>
                    <a:xfrm>
                      <a:off x="4859386" y="3512038"/>
                      <a:ext cx="2669661" cy="2749999"/>
                      <a:chOff x="6778297" y="3471897"/>
                      <a:chExt cx="2669661" cy="2749999"/>
                    </a:xfrm>
                    <a:grpFill/>
                  </p:grpSpPr>
                  <p:sp>
                    <p:nvSpPr>
                      <p:cNvPr id="49" name="Flowchart: Preparation 48">
                        <a:extLst>
                          <a:ext uri="{FF2B5EF4-FFF2-40B4-BE49-F238E27FC236}">
                            <a16:creationId xmlns:a16="http://schemas.microsoft.com/office/drawing/2014/main" id="{7D115BDA-6435-70A4-8EB2-DA9423B01681}"/>
                          </a:ext>
                        </a:extLst>
                      </p:cNvPr>
                      <p:cNvSpPr/>
                      <p:nvPr/>
                    </p:nvSpPr>
                    <p:spPr>
                      <a:xfrm>
                        <a:off x="7603435" y="5400923"/>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Flowchart: Preparation 51">
                        <a:extLst>
                          <a:ext uri="{FF2B5EF4-FFF2-40B4-BE49-F238E27FC236}">
                            <a16:creationId xmlns:a16="http://schemas.microsoft.com/office/drawing/2014/main" id="{5A6A0F5E-209D-9BEA-09E5-42992200ECBD}"/>
                          </a:ext>
                        </a:extLst>
                      </p:cNvPr>
                      <p:cNvSpPr/>
                      <p:nvPr/>
                    </p:nvSpPr>
                    <p:spPr>
                      <a:xfrm>
                        <a:off x="7603435" y="443566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4" name="Flowchart: Preparation 53">
                        <a:extLst>
                          <a:ext uri="{FF2B5EF4-FFF2-40B4-BE49-F238E27FC236}">
                            <a16:creationId xmlns:a16="http://schemas.microsoft.com/office/drawing/2014/main" id="{2E489E06-F711-B438-6AC0-46BA40221215}"/>
                          </a:ext>
                        </a:extLst>
                      </p:cNvPr>
                      <p:cNvSpPr/>
                      <p:nvPr/>
                    </p:nvSpPr>
                    <p:spPr>
                      <a:xfrm>
                        <a:off x="8453125" y="4915312"/>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5" name="Flowchart: Preparation 54">
                        <a:extLst>
                          <a:ext uri="{FF2B5EF4-FFF2-40B4-BE49-F238E27FC236}">
                            <a16:creationId xmlns:a16="http://schemas.microsoft.com/office/drawing/2014/main" id="{89CD0833-E1ED-3C7B-4300-12C63448BA1D}"/>
                          </a:ext>
                        </a:extLst>
                      </p:cNvPr>
                      <p:cNvSpPr/>
                      <p:nvPr/>
                    </p:nvSpPr>
                    <p:spPr>
                      <a:xfrm>
                        <a:off x="6778297" y="491531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7" name="Flowchart: Preparation 56">
                        <a:extLst>
                          <a:ext uri="{FF2B5EF4-FFF2-40B4-BE49-F238E27FC236}">
                            <a16:creationId xmlns:a16="http://schemas.microsoft.com/office/drawing/2014/main" id="{0D44CA84-86EE-6F95-5FCF-92FBE356BD51}"/>
                          </a:ext>
                        </a:extLst>
                      </p:cNvPr>
                      <p:cNvSpPr/>
                      <p:nvPr/>
                    </p:nvSpPr>
                    <p:spPr>
                      <a:xfrm>
                        <a:off x="6778297" y="3953035"/>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9" name="Flowchart: Preparation 58">
                        <a:extLst>
                          <a:ext uri="{FF2B5EF4-FFF2-40B4-BE49-F238E27FC236}">
                            <a16:creationId xmlns:a16="http://schemas.microsoft.com/office/drawing/2014/main" id="{BE765A9F-9874-24BA-5CEA-0503213C2A9B}"/>
                          </a:ext>
                        </a:extLst>
                      </p:cNvPr>
                      <p:cNvSpPr/>
                      <p:nvPr/>
                    </p:nvSpPr>
                    <p:spPr>
                      <a:xfrm>
                        <a:off x="8501506" y="401921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0" name="Flowchart: Preparation 59">
                        <a:extLst>
                          <a:ext uri="{FF2B5EF4-FFF2-40B4-BE49-F238E27FC236}">
                            <a16:creationId xmlns:a16="http://schemas.microsoft.com/office/drawing/2014/main" id="{7366258E-DF37-08A8-CBC2-F8F14798C103}"/>
                          </a:ext>
                        </a:extLst>
                      </p:cNvPr>
                      <p:cNvSpPr/>
                      <p:nvPr/>
                    </p:nvSpPr>
                    <p:spPr>
                      <a:xfrm>
                        <a:off x="7639902" y="34718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
                <p:nvSpPr>
                  <p:cNvPr id="65" name="Flowchart: Preparation 64">
                    <a:extLst>
                      <a:ext uri="{FF2B5EF4-FFF2-40B4-BE49-F238E27FC236}">
                        <a16:creationId xmlns:a16="http://schemas.microsoft.com/office/drawing/2014/main" id="{A7A42C14-CA73-C4D5-C40F-852D82981CC7}"/>
                      </a:ext>
                    </a:extLst>
                  </p:cNvPr>
                  <p:cNvSpPr/>
                  <p:nvPr/>
                </p:nvSpPr>
                <p:spPr>
                  <a:xfrm>
                    <a:off x="3941099" y="1863279"/>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2" name="Flowchart: Preparation 141">
                  <a:extLst>
                    <a:ext uri="{FF2B5EF4-FFF2-40B4-BE49-F238E27FC236}">
                      <a16:creationId xmlns:a16="http://schemas.microsoft.com/office/drawing/2014/main" id="{065F42A4-3DB6-C577-5897-D11C1523B87C}"/>
                    </a:ext>
                  </a:extLst>
                </p:cNvPr>
                <p:cNvSpPr/>
                <p:nvPr/>
              </p:nvSpPr>
              <p:spPr>
                <a:xfrm>
                  <a:off x="4026083" y="544527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4" name="Flowchart: Preparation 143">
                <a:extLst>
                  <a:ext uri="{FF2B5EF4-FFF2-40B4-BE49-F238E27FC236}">
                    <a16:creationId xmlns:a16="http://schemas.microsoft.com/office/drawing/2014/main" id="{A16FA53A-15EC-FB61-256C-94675D2164D3}"/>
                  </a:ext>
                </a:extLst>
              </p:cNvPr>
              <p:cNvSpPr/>
              <p:nvPr/>
            </p:nvSpPr>
            <p:spPr>
              <a:xfrm>
                <a:off x="4774539" y="3079861"/>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5" name="Flowchart: Preparation 144">
                <a:extLst>
                  <a:ext uri="{FF2B5EF4-FFF2-40B4-BE49-F238E27FC236}">
                    <a16:creationId xmlns:a16="http://schemas.microsoft.com/office/drawing/2014/main" id="{15CBF5C5-EB28-D15F-6B1C-A0A02FBEC94B}"/>
                  </a:ext>
                </a:extLst>
              </p:cNvPr>
              <p:cNvSpPr/>
              <p:nvPr/>
            </p:nvSpPr>
            <p:spPr>
              <a:xfrm>
                <a:off x="3941099" y="358960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6" name="Flowchart: Preparation 145">
                <a:extLst>
                  <a:ext uri="{FF2B5EF4-FFF2-40B4-BE49-F238E27FC236}">
                    <a16:creationId xmlns:a16="http://schemas.microsoft.com/office/drawing/2014/main" id="{D3093F45-885A-89AA-DF9B-650BA6338803}"/>
                  </a:ext>
                </a:extLst>
              </p:cNvPr>
              <p:cNvSpPr/>
              <p:nvPr/>
            </p:nvSpPr>
            <p:spPr>
              <a:xfrm>
                <a:off x="4043801" y="44678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6" name="Flowchart: Preparation 5">
              <a:extLst>
                <a:ext uri="{FF2B5EF4-FFF2-40B4-BE49-F238E27FC236}">
                  <a16:creationId xmlns:a16="http://schemas.microsoft.com/office/drawing/2014/main" id="{194FF3BF-04CB-244B-FB5F-68D8B533615B}"/>
                </a:ext>
              </a:extLst>
            </p:cNvPr>
            <p:cNvSpPr/>
            <p:nvPr/>
          </p:nvSpPr>
          <p:spPr>
            <a:xfrm>
              <a:off x="5140177" y="3913146"/>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en-PH" dirty="0"/>
            </a:p>
          </p:txBody>
        </p:sp>
        <p:sp>
          <p:nvSpPr>
            <p:cNvPr id="8" name="Flowchart: Preparation 7">
              <a:extLst>
                <a:ext uri="{FF2B5EF4-FFF2-40B4-BE49-F238E27FC236}">
                  <a16:creationId xmlns:a16="http://schemas.microsoft.com/office/drawing/2014/main" id="{4B3C80E2-20BB-8265-CF65-A398A5748878}"/>
                </a:ext>
              </a:extLst>
            </p:cNvPr>
            <p:cNvSpPr/>
            <p:nvPr/>
          </p:nvSpPr>
          <p:spPr>
            <a:xfrm>
              <a:off x="6798524" y="3892024"/>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Flowchart: Preparation 49">
              <a:extLst>
                <a:ext uri="{FF2B5EF4-FFF2-40B4-BE49-F238E27FC236}">
                  <a16:creationId xmlns:a16="http://schemas.microsoft.com/office/drawing/2014/main" id="{CB86B2A8-9A19-78D0-006F-1CBB1A2777B4}"/>
                </a:ext>
              </a:extLst>
            </p:cNvPr>
            <p:cNvSpPr/>
            <p:nvPr/>
          </p:nvSpPr>
          <p:spPr>
            <a:xfrm>
              <a:off x="5969351" y="4407088"/>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Flowchart: Preparation 50">
              <a:extLst>
                <a:ext uri="{FF2B5EF4-FFF2-40B4-BE49-F238E27FC236}">
                  <a16:creationId xmlns:a16="http://schemas.microsoft.com/office/drawing/2014/main" id="{ED3E2577-048F-F79E-02B6-811788D0CC4C}"/>
                </a:ext>
              </a:extLst>
            </p:cNvPr>
            <p:cNvSpPr/>
            <p:nvPr/>
          </p:nvSpPr>
          <p:spPr>
            <a:xfrm>
              <a:off x="6837668" y="4809197"/>
              <a:ext cx="946452" cy="820973"/>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 name="Group 8">
            <a:extLst>
              <a:ext uri="{FF2B5EF4-FFF2-40B4-BE49-F238E27FC236}">
                <a16:creationId xmlns:a16="http://schemas.microsoft.com/office/drawing/2014/main" id="{5C30190F-F421-46C7-863D-A2A6D4D94FB2}"/>
              </a:ext>
            </a:extLst>
          </p:cNvPr>
          <p:cNvGrpSpPr/>
          <p:nvPr/>
        </p:nvGrpSpPr>
        <p:grpSpPr>
          <a:xfrm>
            <a:off x="-20976" y="24117"/>
            <a:ext cx="12278872" cy="6882064"/>
            <a:chOff x="-86872" y="43163"/>
            <a:chExt cx="12278872" cy="6882064"/>
          </a:xfrm>
        </p:grpSpPr>
        <p:grpSp>
          <p:nvGrpSpPr>
            <p:cNvPr id="13" name="Group 12"/>
            <p:cNvGrpSpPr/>
            <p:nvPr/>
          </p:nvGrpSpPr>
          <p:grpSpPr>
            <a:xfrm>
              <a:off x="-86872" y="43163"/>
              <a:ext cx="12278872" cy="6858000"/>
              <a:chOff x="1" y="45497"/>
              <a:chExt cx="12278872" cy="6858000"/>
            </a:xfrm>
          </p:grpSpPr>
          <p:sp>
            <p:nvSpPr>
              <p:cNvPr id="10" name="Rectangle 9"/>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Freeform 10"/>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p:cNvSpPr txBox="1"/>
              <p:nvPr/>
            </p:nvSpPr>
            <p:spPr>
              <a:xfrm rot="16200000">
                <a:off x="10486501" y="328910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Contents</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007E09CE-90E2-4B96-909D-C7C01138F7F3}"/>
                </a:ext>
              </a:extLst>
            </p:cNvPr>
            <p:cNvSpPr/>
            <p:nvPr/>
          </p:nvSpPr>
          <p:spPr>
            <a:xfrm>
              <a:off x="2041752" y="67227"/>
              <a:ext cx="6217641"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8" name="TextBox 57">
            <a:extLst>
              <a:ext uri="{FF2B5EF4-FFF2-40B4-BE49-F238E27FC236}">
                <a16:creationId xmlns:a16="http://schemas.microsoft.com/office/drawing/2014/main" id="{9563B937-0580-7CEA-21A6-8AEDDED522ED}"/>
              </a:ext>
            </a:extLst>
          </p:cNvPr>
          <p:cNvSpPr txBox="1"/>
          <p:nvPr/>
        </p:nvSpPr>
        <p:spPr>
          <a:xfrm>
            <a:off x="421640" y="7311593"/>
            <a:ext cx="5130609" cy="369332"/>
          </a:xfrm>
          <a:prstGeom prst="rect">
            <a:avLst/>
          </a:prstGeom>
          <a:noFill/>
        </p:spPr>
        <p:txBody>
          <a:bodyPr wrap="square">
            <a:spAutoFit/>
          </a:bodyPr>
          <a:lstStyle/>
          <a:p>
            <a:r>
              <a:rPr lang="en-US" b="0" i="0" u="none" strike="noStrike" dirty="0">
                <a:solidFill>
                  <a:srgbClr val="000000"/>
                </a:solidFill>
                <a:effectLst/>
                <a:latin typeface="Amasis MT Pro" panose="020B0604020202020204" pitchFamily="18" charset="0"/>
              </a:rPr>
              <a:t>| Manipulating the World at the Molecular Level |</a:t>
            </a:r>
            <a:endParaRPr lang="en-PH" dirty="0">
              <a:latin typeface="Amasis MT Pro" panose="020B0604020202020204" pitchFamily="18" charset="0"/>
            </a:endParaRPr>
          </a:p>
        </p:txBody>
      </p:sp>
      <p:cxnSp>
        <p:nvCxnSpPr>
          <p:cNvPr id="56" name="Straight Connector 55">
            <a:extLst>
              <a:ext uri="{FF2B5EF4-FFF2-40B4-BE49-F238E27FC236}">
                <a16:creationId xmlns:a16="http://schemas.microsoft.com/office/drawing/2014/main" id="{83E21F6B-8D68-E902-FFC7-131150431682}"/>
              </a:ext>
            </a:extLst>
          </p:cNvPr>
          <p:cNvCxnSpPr>
            <a:cxnSpLocks/>
          </p:cNvCxnSpPr>
          <p:nvPr/>
        </p:nvCxnSpPr>
        <p:spPr>
          <a:xfrm>
            <a:off x="7832224" y="-27370"/>
            <a:ext cx="0" cy="690612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6" name="3D Model 85" descr="Book">
                <a:extLst>
                  <a:ext uri="{FF2B5EF4-FFF2-40B4-BE49-F238E27FC236}">
                    <a16:creationId xmlns:a16="http://schemas.microsoft.com/office/drawing/2014/main" id="{6481D3CC-8BA6-1817-BD87-3592522CE8B1}"/>
                  </a:ext>
                </a:extLst>
              </p:cNvPr>
              <p:cNvGraphicFramePr>
                <a:graphicFrameLocks noChangeAspect="1"/>
              </p:cNvGraphicFramePr>
              <p:nvPr>
                <p:extLst>
                  <p:ext uri="{D42A27DB-BD31-4B8C-83A1-F6EECF244321}">
                    <p14:modId xmlns:p14="http://schemas.microsoft.com/office/powerpoint/2010/main" val="1671587"/>
                  </p:ext>
                </p:extLst>
              </p:nvPr>
            </p:nvGraphicFramePr>
            <p:xfrm>
              <a:off x="4042509" y="3161340"/>
              <a:ext cx="2758234" cy="2117180"/>
            </p:xfrm>
            <a:graphic>
              <a:graphicData uri="http://schemas.microsoft.com/office/drawing/2017/model3d">
                <am3d:model3d r:embed="rId6">
                  <am3d:spPr>
                    <a:xfrm>
                      <a:off x="0" y="0"/>
                      <a:ext cx="2758234" cy="2117180"/>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2210627" ay="-3" az="-3"/>
                    <am3d:postTrans dx="0" dy="0" dz="0"/>
                  </am3d:trans>
                  <am3d:raster rName="Office3DRenderer" rVer="16.0.8326">
                    <am3d:blip r:embed="rId7"/>
                  </am3d:raster>
                  <am3d:objViewport viewportSz="32908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Book">
                <a:extLst>
                  <a:ext uri="{FF2B5EF4-FFF2-40B4-BE49-F238E27FC236}">
                    <a16:creationId xmlns:a16="http://schemas.microsoft.com/office/drawing/2014/main" id="{6481D3CC-8BA6-1817-BD87-3592522CE8B1}"/>
                  </a:ext>
                </a:extLst>
              </p:cNvPr>
              <p:cNvPicPr>
                <a:picLocks noGrp="1" noRot="1" noChangeAspect="1" noMove="1" noResize="1" noEditPoints="1" noAdjustHandles="1" noChangeArrowheads="1" noChangeShapeType="1" noCrop="1"/>
              </p:cNvPicPr>
              <p:nvPr/>
            </p:nvPicPr>
            <p:blipFill>
              <a:blip r:embed="rId7"/>
              <a:stretch>
                <a:fillRect/>
              </a:stretch>
            </p:blipFill>
            <p:spPr>
              <a:xfrm>
                <a:off x="4042509" y="3161340"/>
                <a:ext cx="2758234" cy="2117180"/>
              </a:xfrm>
              <a:prstGeom prst="rect">
                <a:avLst/>
              </a:prstGeom>
            </p:spPr>
          </p:pic>
        </mc:Fallback>
      </mc:AlternateContent>
      <p:sp>
        <p:nvSpPr>
          <p:cNvPr id="165" name="Rectangle 164">
            <a:extLst>
              <a:ext uri="{FF2B5EF4-FFF2-40B4-BE49-F238E27FC236}">
                <a16:creationId xmlns:a16="http://schemas.microsoft.com/office/drawing/2014/main" id="{527B96FA-D25A-2257-B168-77D5C68FD907}"/>
              </a:ext>
            </a:extLst>
          </p:cNvPr>
          <p:cNvSpPr/>
          <p:nvPr/>
        </p:nvSpPr>
        <p:spPr>
          <a:xfrm>
            <a:off x="3137510" y="2136677"/>
            <a:ext cx="4485272"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innerShdw blurRad="571500" dist="1168400" dir="18900000">
                    <a:prstClr val="black">
                      <a:alpha val="50000"/>
                    </a:prstClr>
                  </a:innerShdw>
                </a:effectLst>
                <a:latin typeface="Bauhaus 93" panose="04030905020B02020C02" pitchFamily="82" charset="0"/>
              </a:rPr>
              <a:t>TABLE OF CONTENTS</a:t>
            </a:r>
          </a:p>
        </p:txBody>
      </p:sp>
      <p:grpSp>
        <p:nvGrpSpPr>
          <p:cNvPr id="87" name="Group 86">
            <a:extLst>
              <a:ext uri="{FF2B5EF4-FFF2-40B4-BE49-F238E27FC236}">
                <a16:creationId xmlns:a16="http://schemas.microsoft.com/office/drawing/2014/main" id="{A870161B-8656-22F6-73CF-067204EFB952}"/>
              </a:ext>
            </a:extLst>
          </p:cNvPr>
          <p:cNvGrpSpPr/>
          <p:nvPr/>
        </p:nvGrpSpPr>
        <p:grpSpPr>
          <a:xfrm>
            <a:off x="6882821" y="162109"/>
            <a:ext cx="1514171" cy="757494"/>
            <a:chOff x="6709831" y="388004"/>
            <a:chExt cx="1905512" cy="1007660"/>
          </a:xfrm>
          <a:solidFill>
            <a:schemeClr val="tx1"/>
          </a:solidFill>
        </p:grpSpPr>
        <p:grpSp>
          <p:nvGrpSpPr>
            <p:cNvPr id="88" name="Group 87">
              <a:extLst>
                <a:ext uri="{FF2B5EF4-FFF2-40B4-BE49-F238E27FC236}">
                  <a16:creationId xmlns:a16="http://schemas.microsoft.com/office/drawing/2014/main" id="{DA3272A0-0DA3-1923-FF12-05D42AF19993}"/>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94" name="Freeform: Shape 93">
                <a:extLst>
                  <a:ext uri="{FF2B5EF4-FFF2-40B4-BE49-F238E27FC236}">
                    <a16:creationId xmlns:a16="http://schemas.microsoft.com/office/drawing/2014/main" id="{EB83A868-AE7E-59B5-B97B-373E25FD2173}"/>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95" name="Right Triangle 94">
                <a:extLst>
                  <a:ext uri="{FF2B5EF4-FFF2-40B4-BE49-F238E27FC236}">
                    <a16:creationId xmlns:a16="http://schemas.microsoft.com/office/drawing/2014/main" id="{FEDCB346-82ED-E941-7C2A-35272E08794A}"/>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89" name="Group 88">
              <a:extLst>
                <a:ext uri="{FF2B5EF4-FFF2-40B4-BE49-F238E27FC236}">
                  <a16:creationId xmlns:a16="http://schemas.microsoft.com/office/drawing/2014/main" id="{79438A94-E9A0-D2C3-662B-68AC19B9CFCA}"/>
                </a:ext>
              </a:extLst>
            </p:cNvPr>
            <p:cNvGrpSpPr/>
            <p:nvPr/>
          </p:nvGrpSpPr>
          <p:grpSpPr>
            <a:xfrm>
              <a:off x="6973383" y="782053"/>
              <a:ext cx="1641956" cy="465220"/>
              <a:chOff x="6973383" y="782053"/>
              <a:chExt cx="1641956" cy="465220"/>
            </a:xfrm>
            <a:grpFill/>
          </p:grpSpPr>
          <p:cxnSp>
            <p:nvCxnSpPr>
              <p:cNvPr id="90" name="Straight Connector 89">
                <a:extLst>
                  <a:ext uri="{FF2B5EF4-FFF2-40B4-BE49-F238E27FC236}">
                    <a16:creationId xmlns:a16="http://schemas.microsoft.com/office/drawing/2014/main" id="{9FC27DF6-553C-3316-10F5-CC7210B727C0}"/>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ABD6604-79B9-DF38-370A-9F5DDD834FDF}"/>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4AE962-B2C1-E35B-410B-BE7E5100041F}"/>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E2661E-A3C0-9E3A-3BE2-A63940BCBC6B}"/>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72CDE29C-B5CF-B7B2-D4D5-1751CC22C03D}"/>
              </a:ext>
            </a:extLst>
          </p:cNvPr>
          <p:cNvGrpSpPr/>
          <p:nvPr/>
        </p:nvGrpSpPr>
        <p:grpSpPr>
          <a:xfrm>
            <a:off x="6897539" y="1044397"/>
            <a:ext cx="1531900" cy="769493"/>
            <a:chOff x="6709831" y="388004"/>
            <a:chExt cx="1905512" cy="1007660"/>
          </a:xfrm>
          <a:solidFill>
            <a:schemeClr val="accent2">
              <a:lumMod val="75000"/>
            </a:schemeClr>
          </a:solidFill>
        </p:grpSpPr>
        <p:grpSp>
          <p:nvGrpSpPr>
            <p:cNvPr id="97" name="Group 96">
              <a:extLst>
                <a:ext uri="{FF2B5EF4-FFF2-40B4-BE49-F238E27FC236}">
                  <a16:creationId xmlns:a16="http://schemas.microsoft.com/office/drawing/2014/main" id="{D1667185-9780-21AE-3D56-EABC4DF8A9FF}"/>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07" name="Freeform: Shape 106">
                <a:extLst>
                  <a:ext uri="{FF2B5EF4-FFF2-40B4-BE49-F238E27FC236}">
                    <a16:creationId xmlns:a16="http://schemas.microsoft.com/office/drawing/2014/main" id="{41D746A0-1879-DE6D-283D-337AA5CDBCFB}"/>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dirty="0"/>
              </a:p>
            </p:txBody>
          </p:sp>
          <p:sp>
            <p:nvSpPr>
              <p:cNvPr id="108" name="Right Triangle 107">
                <a:extLst>
                  <a:ext uri="{FF2B5EF4-FFF2-40B4-BE49-F238E27FC236}">
                    <a16:creationId xmlns:a16="http://schemas.microsoft.com/office/drawing/2014/main" id="{ACC3CADF-3849-A738-7B35-3729E28F5D14}"/>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98" name="Group 97">
              <a:extLst>
                <a:ext uri="{FF2B5EF4-FFF2-40B4-BE49-F238E27FC236}">
                  <a16:creationId xmlns:a16="http://schemas.microsoft.com/office/drawing/2014/main" id="{9B178DF1-2CEF-BB46-884C-17CDAC1BF768}"/>
                </a:ext>
              </a:extLst>
            </p:cNvPr>
            <p:cNvGrpSpPr/>
            <p:nvPr/>
          </p:nvGrpSpPr>
          <p:grpSpPr>
            <a:xfrm>
              <a:off x="6973383" y="782053"/>
              <a:ext cx="1641956" cy="465220"/>
              <a:chOff x="6973383" y="782053"/>
              <a:chExt cx="1641956" cy="465220"/>
            </a:xfrm>
            <a:grpFill/>
          </p:grpSpPr>
          <p:cxnSp>
            <p:nvCxnSpPr>
              <p:cNvPr id="99" name="Straight Connector 98">
                <a:extLst>
                  <a:ext uri="{FF2B5EF4-FFF2-40B4-BE49-F238E27FC236}">
                    <a16:creationId xmlns:a16="http://schemas.microsoft.com/office/drawing/2014/main" id="{1CBB9E83-A316-C029-C3BE-66104B324E87}"/>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A1032F-74B6-5FCA-0C74-6E9DE91241B5}"/>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5C6DC98-3C39-2208-EDA6-0610065A9DF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E22BF4-8F33-74FA-4F6D-8C92C65BC208}"/>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DA193B8A-C109-E474-82C9-A575D7A603DA}"/>
              </a:ext>
            </a:extLst>
          </p:cNvPr>
          <p:cNvSpPr txBox="1"/>
          <p:nvPr/>
        </p:nvSpPr>
        <p:spPr>
          <a:xfrm>
            <a:off x="7451031" y="38063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01</a:t>
            </a:r>
            <a:endParaRPr lang="en-PH" sz="2800" dirty="0">
              <a:solidFill>
                <a:schemeClr val="bg1"/>
              </a:solidFill>
              <a:latin typeface="Bauhaus 93" panose="04030905020B02020C02" pitchFamily="82" charset="0"/>
            </a:endParaRPr>
          </a:p>
        </p:txBody>
      </p:sp>
      <p:sp>
        <p:nvSpPr>
          <p:cNvPr id="110" name="TextBox 109">
            <a:extLst>
              <a:ext uri="{FF2B5EF4-FFF2-40B4-BE49-F238E27FC236}">
                <a16:creationId xmlns:a16="http://schemas.microsoft.com/office/drawing/2014/main" id="{ABE77A8A-E7B7-936E-F0BC-FC529DEA9A63}"/>
              </a:ext>
            </a:extLst>
          </p:cNvPr>
          <p:cNvSpPr txBox="1"/>
          <p:nvPr/>
        </p:nvSpPr>
        <p:spPr>
          <a:xfrm>
            <a:off x="7501828" y="1255499"/>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02</a:t>
            </a:r>
            <a:endParaRPr lang="en-PH" sz="2800" dirty="0">
              <a:solidFill>
                <a:schemeClr val="bg1"/>
              </a:solidFill>
              <a:latin typeface="Bauhaus 93" panose="04030905020B02020C02" pitchFamily="82" charset="0"/>
            </a:endParaRPr>
          </a:p>
        </p:txBody>
      </p:sp>
      <p:sp>
        <p:nvSpPr>
          <p:cNvPr id="111" name="TextBox 110">
            <a:extLst>
              <a:ext uri="{FF2B5EF4-FFF2-40B4-BE49-F238E27FC236}">
                <a16:creationId xmlns:a16="http://schemas.microsoft.com/office/drawing/2014/main" id="{B2FBB314-D3A2-903D-D96E-7688A3EDA8C2}"/>
              </a:ext>
            </a:extLst>
          </p:cNvPr>
          <p:cNvSpPr txBox="1"/>
          <p:nvPr/>
        </p:nvSpPr>
        <p:spPr>
          <a:xfrm>
            <a:off x="8372756" y="208541"/>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Objectives</a:t>
            </a:r>
          </a:p>
          <a:p>
            <a:r>
              <a:rPr lang="en-US" sz="1200" b="1" dirty="0">
                <a:ln w="22225">
                  <a:solidFill>
                    <a:schemeClr val="tx1"/>
                  </a:solidFill>
                  <a:prstDash val="solid"/>
                </a:ln>
                <a:solidFill>
                  <a:schemeClr val="bg1"/>
                </a:solidFill>
                <a:latin typeface="Bauhaus 93" panose="04030905020B02020C02" pitchFamily="82" charset="0"/>
              </a:rPr>
              <a:t> </a:t>
            </a:r>
            <a:r>
              <a:rPr lang="en-US" sz="1200" dirty="0">
                <a:ln w="0"/>
                <a:effectLst>
                  <a:outerShdw blurRad="38100" dist="19050" dir="2700000" algn="tl" rotWithShape="0">
                    <a:schemeClr val="dk1">
                      <a:alpha val="40000"/>
                    </a:schemeClr>
                  </a:outerShdw>
                </a:effectLst>
                <a:latin typeface="Bauhaus 93" panose="04030905020B02020C02" pitchFamily="82" charset="0"/>
              </a:rPr>
              <a:t>of the topic</a:t>
            </a:r>
            <a:endParaRPr lang="en-PH" sz="12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12" name="TextBox 111">
            <a:extLst>
              <a:ext uri="{FF2B5EF4-FFF2-40B4-BE49-F238E27FC236}">
                <a16:creationId xmlns:a16="http://schemas.microsoft.com/office/drawing/2014/main" id="{E63E427F-2CEB-B288-E3B9-158684E7DF79}"/>
              </a:ext>
            </a:extLst>
          </p:cNvPr>
          <p:cNvSpPr txBox="1"/>
          <p:nvPr/>
        </p:nvSpPr>
        <p:spPr>
          <a:xfrm>
            <a:off x="8412181" y="10857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Scope</a:t>
            </a:r>
          </a:p>
          <a:p>
            <a:r>
              <a:rPr lang="en-US" sz="1200" dirty="0">
                <a:ln w="0"/>
                <a:effectLst>
                  <a:outerShdw blurRad="38100" dist="19050" dir="2700000" algn="tl" rotWithShape="0">
                    <a:schemeClr val="dk1">
                      <a:alpha val="40000"/>
                    </a:schemeClr>
                  </a:outerShdw>
                </a:effectLst>
                <a:latin typeface="Bauhaus 93" panose="04030905020B02020C02" pitchFamily="82" charset="0"/>
              </a:rPr>
              <a:t>and limitation</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13" name="Group 112">
            <a:extLst>
              <a:ext uri="{FF2B5EF4-FFF2-40B4-BE49-F238E27FC236}">
                <a16:creationId xmlns:a16="http://schemas.microsoft.com/office/drawing/2014/main" id="{E2D4D636-B3B5-F100-D70E-F743B8EA27A4}"/>
              </a:ext>
            </a:extLst>
          </p:cNvPr>
          <p:cNvGrpSpPr/>
          <p:nvPr/>
        </p:nvGrpSpPr>
        <p:grpSpPr>
          <a:xfrm>
            <a:off x="6889319" y="2979812"/>
            <a:ext cx="1531900" cy="769493"/>
            <a:chOff x="6709831" y="388004"/>
            <a:chExt cx="1905512" cy="1007660"/>
          </a:xfrm>
          <a:solidFill>
            <a:schemeClr val="accent4">
              <a:lumMod val="75000"/>
            </a:schemeClr>
          </a:solidFill>
        </p:grpSpPr>
        <p:grpSp>
          <p:nvGrpSpPr>
            <p:cNvPr id="114" name="Group 113">
              <a:extLst>
                <a:ext uri="{FF2B5EF4-FFF2-40B4-BE49-F238E27FC236}">
                  <a16:creationId xmlns:a16="http://schemas.microsoft.com/office/drawing/2014/main" id="{BD5311B2-26C6-D82E-2F6A-229199E5B5FC}"/>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0" name="Freeform: Shape 119">
                <a:extLst>
                  <a:ext uri="{FF2B5EF4-FFF2-40B4-BE49-F238E27FC236}">
                    <a16:creationId xmlns:a16="http://schemas.microsoft.com/office/drawing/2014/main" id="{A326BDC0-828A-0D42-2389-C984950D9445}"/>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21" name="Right Triangle 120">
                <a:extLst>
                  <a:ext uri="{FF2B5EF4-FFF2-40B4-BE49-F238E27FC236}">
                    <a16:creationId xmlns:a16="http://schemas.microsoft.com/office/drawing/2014/main" id="{F01F7B5A-7CD7-9820-B9D3-40B45852B647}"/>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5" name="Group 114">
              <a:extLst>
                <a:ext uri="{FF2B5EF4-FFF2-40B4-BE49-F238E27FC236}">
                  <a16:creationId xmlns:a16="http://schemas.microsoft.com/office/drawing/2014/main" id="{4F182B63-51EC-B05A-B1E6-892A588E87C0}"/>
                </a:ext>
              </a:extLst>
            </p:cNvPr>
            <p:cNvGrpSpPr/>
            <p:nvPr/>
          </p:nvGrpSpPr>
          <p:grpSpPr>
            <a:xfrm>
              <a:off x="6973383" y="782053"/>
              <a:ext cx="1641956" cy="465220"/>
              <a:chOff x="6973383" y="782053"/>
              <a:chExt cx="1641956" cy="465220"/>
            </a:xfrm>
            <a:grpFill/>
          </p:grpSpPr>
          <p:cxnSp>
            <p:nvCxnSpPr>
              <p:cNvPr id="116" name="Straight Connector 115">
                <a:extLst>
                  <a:ext uri="{FF2B5EF4-FFF2-40B4-BE49-F238E27FC236}">
                    <a16:creationId xmlns:a16="http://schemas.microsoft.com/office/drawing/2014/main" id="{09142B62-B454-6C9A-4B2C-CDED3246C77B}"/>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BE27124-8D68-3E73-2C2C-6DF10339FFC3}"/>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9121EA1-06B1-A6D8-6C7E-E1FFEAAE92E8}"/>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43D1411-C1AC-2D47-7F6B-A4159192D70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D71A9046-8034-80FD-1147-41D4B34D1118}"/>
              </a:ext>
            </a:extLst>
          </p:cNvPr>
          <p:cNvGrpSpPr/>
          <p:nvPr/>
        </p:nvGrpSpPr>
        <p:grpSpPr>
          <a:xfrm>
            <a:off x="6849158" y="3957495"/>
            <a:ext cx="1531900" cy="769493"/>
            <a:chOff x="6709831" y="388004"/>
            <a:chExt cx="1905512" cy="1007660"/>
          </a:xfrm>
          <a:solidFill>
            <a:schemeClr val="accent5">
              <a:lumMod val="75000"/>
            </a:schemeClr>
          </a:solidFill>
        </p:grpSpPr>
        <p:grpSp>
          <p:nvGrpSpPr>
            <p:cNvPr id="123" name="Group 122">
              <a:extLst>
                <a:ext uri="{FF2B5EF4-FFF2-40B4-BE49-F238E27FC236}">
                  <a16:creationId xmlns:a16="http://schemas.microsoft.com/office/drawing/2014/main" id="{49A1D3B0-B389-FB17-79E8-882658AD81C6}"/>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29" name="Freeform: Shape 128">
                <a:extLst>
                  <a:ext uri="{FF2B5EF4-FFF2-40B4-BE49-F238E27FC236}">
                    <a16:creationId xmlns:a16="http://schemas.microsoft.com/office/drawing/2014/main" id="{BE45EEA0-DB28-FCF8-DEE8-F0D993526BF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0" name="Right Triangle 129">
                <a:extLst>
                  <a:ext uri="{FF2B5EF4-FFF2-40B4-BE49-F238E27FC236}">
                    <a16:creationId xmlns:a16="http://schemas.microsoft.com/office/drawing/2014/main" id="{7037DF5B-5A56-C346-2CAC-A5D18934344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24" name="Group 123">
              <a:extLst>
                <a:ext uri="{FF2B5EF4-FFF2-40B4-BE49-F238E27FC236}">
                  <a16:creationId xmlns:a16="http://schemas.microsoft.com/office/drawing/2014/main" id="{1D921BB7-403F-5F06-15E6-477EBBFDF51A}"/>
                </a:ext>
              </a:extLst>
            </p:cNvPr>
            <p:cNvGrpSpPr/>
            <p:nvPr/>
          </p:nvGrpSpPr>
          <p:grpSpPr>
            <a:xfrm>
              <a:off x="6973383" y="782053"/>
              <a:ext cx="1641956" cy="465220"/>
              <a:chOff x="6973383" y="782053"/>
              <a:chExt cx="1641956" cy="465220"/>
            </a:xfrm>
            <a:grpFill/>
          </p:grpSpPr>
          <p:cxnSp>
            <p:nvCxnSpPr>
              <p:cNvPr id="125" name="Straight Connector 124">
                <a:extLst>
                  <a:ext uri="{FF2B5EF4-FFF2-40B4-BE49-F238E27FC236}">
                    <a16:creationId xmlns:a16="http://schemas.microsoft.com/office/drawing/2014/main" id="{FA952EB1-9D24-E1DA-B212-48BF297FF1A3}"/>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0BBDA5-0AE9-CACF-DD38-8A9DFF0AFE9D}"/>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8D8FE7D-20EA-0761-B716-CD30B6BA662D}"/>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791293-68C6-BC46-7382-53CC99E04FF7}"/>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D4B921A-0083-7136-10A5-F51E4E48197C}"/>
              </a:ext>
            </a:extLst>
          </p:cNvPr>
          <p:cNvGrpSpPr/>
          <p:nvPr/>
        </p:nvGrpSpPr>
        <p:grpSpPr>
          <a:xfrm>
            <a:off x="6834648" y="4936031"/>
            <a:ext cx="1531900" cy="769493"/>
            <a:chOff x="6709831" y="388004"/>
            <a:chExt cx="1905512" cy="1007660"/>
          </a:xfrm>
          <a:solidFill>
            <a:schemeClr val="tx2">
              <a:lumMod val="75000"/>
            </a:schemeClr>
          </a:solidFill>
        </p:grpSpPr>
        <p:grpSp>
          <p:nvGrpSpPr>
            <p:cNvPr id="132" name="Group 131">
              <a:extLst>
                <a:ext uri="{FF2B5EF4-FFF2-40B4-BE49-F238E27FC236}">
                  <a16:creationId xmlns:a16="http://schemas.microsoft.com/office/drawing/2014/main" id="{F14B79BA-8E8E-CCA2-6062-000BC0B8195D}"/>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38" name="Freeform: Shape 137">
                <a:extLst>
                  <a:ext uri="{FF2B5EF4-FFF2-40B4-BE49-F238E27FC236}">
                    <a16:creationId xmlns:a16="http://schemas.microsoft.com/office/drawing/2014/main" id="{0666ED30-3030-1599-680F-A12031C1ED17}"/>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39" name="Right Triangle 138">
                <a:extLst>
                  <a:ext uri="{FF2B5EF4-FFF2-40B4-BE49-F238E27FC236}">
                    <a16:creationId xmlns:a16="http://schemas.microsoft.com/office/drawing/2014/main" id="{1D09C000-2C8B-578B-903B-F09966B542A6}"/>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33" name="Group 132">
              <a:extLst>
                <a:ext uri="{FF2B5EF4-FFF2-40B4-BE49-F238E27FC236}">
                  <a16:creationId xmlns:a16="http://schemas.microsoft.com/office/drawing/2014/main" id="{7ED8FC64-F03D-E888-44CF-F0C1F19F68CC}"/>
                </a:ext>
              </a:extLst>
            </p:cNvPr>
            <p:cNvGrpSpPr/>
            <p:nvPr/>
          </p:nvGrpSpPr>
          <p:grpSpPr>
            <a:xfrm>
              <a:off x="6973383" y="782053"/>
              <a:ext cx="1641956" cy="465220"/>
              <a:chOff x="6973383" y="782053"/>
              <a:chExt cx="1641956" cy="465220"/>
            </a:xfrm>
            <a:grpFill/>
          </p:grpSpPr>
          <p:cxnSp>
            <p:nvCxnSpPr>
              <p:cNvPr id="134" name="Straight Connector 133">
                <a:extLst>
                  <a:ext uri="{FF2B5EF4-FFF2-40B4-BE49-F238E27FC236}">
                    <a16:creationId xmlns:a16="http://schemas.microsoft.com/office/drawing/2014/main" id="{70084BF3-B603-70FF-6D1C-F451D149D9A9}"/>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E9E42CD-97FB-D487-21F1-CA499154BF57}"/>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F67D30-78B3-6EB8-EB3A-E6C12831CB9A}"/>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08EA3E-E6F7-D44A-B39E-0C7B733E2FF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grpSp>
        <p:nvGrpSpPr>
          <p:cNvPr id="140" name="Group 139">
            <a:extLst>
              <a:ext uri="{FF2B5EF4-FFF2-40B4-BE49-F238E27FC236}">
                <a16:creationId xmlns:a16="http://schemas.microsoft.com/office/drawing/2014/main" id="{5ED65836-7A22-DC02-DA85-C1F27DEFEBA9}"/>
              </a:ext>
            </a:extLst>
          </p:cNvPr>
          <p:cNvGrpSpPr/>
          <p:nvPr/>
        </p:nvGrpSpPr>
        <p:grpSpPr>
          <a:xfrm>
            <a:off x="6822237" y="5923614"/>
            <a:ext cx="1531900" cy="769493"/>
            <a:chOff x="6709831" y="388004"/>
            <a:chExt cx="1905512" cy="1007660"/>
          </a:xfrm>
          <a:solidFill>
            <a:schemeClr val="bg2">
              <a:lumMod val="25000"/>
            </a:schemeClr>
          </a:solidFill>
        </p:grpSpPr>
        <p:grpSp>
          <p:nvGrpSpPr>
            <p:cNvPr id="148" name="Group 147">
              <a:extLst>
                <a:ext uri="{FF2B5EF4-FFF2-40B4-BE49-F238E27FC236}">
                  <a16:creationId xmlns:a16="http://schemas.microsoft.com/office/drawing/2014/main" id="{7A992F42-5993-0345-22CD-458178905224}"/>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55" name="Freeform: Shape 154">
                <a:extLst>
                  <a:ext uri="{FF2B5EF4-FFF2-40B4-BE49-F238E27FC236}">
                    <a16:creationId xmlns:a16="http://schemas.microsoft.com/office/drawing/2014/main" id="{52A9F21C-FF55-73DC-991C-D20A35E888D8}"/>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56" name="Right Triangle 155">
                <a:extLst>
                  <a:ext uri="{FF2B5EF4-FFF2-40B4-BE49-F238E27FC236}">
                    <a16:creationId xmlns:a16="http://schemas.microsoft.com/office/drawing/2014/main" id="{6B7E596E-8422-BC77-9BBE-CFD12BF34E18}"/>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49" name="Group 148">
              <a:extLst>
                <a:ext uri="{FF2B5EF4-FFF2-40B4-BE49-F238E27FC236}">
                  <a16:creationId xmlns:a16="http://schemas.microsoft.com/office/drawing/2014/main" id="{9BA98D2D-6AB6-4FF5-0723-A13386F7B773}"/>
                </a:ext>
              </a:extLst>
            </p:cNvPr>
            <p:cNvGrpSpPr/>
            <p:nvPr/>
          </p:nvGrpSpPr>
          <p:grpSpPr>
            <a:xfrm>
              <a:off x="6973383" y="782053"/>
              <a:ext cx="1641956" cy="465220"/>
              <a:chOff x="6973383" y="782053"/>
              <a:chExt cx="1641956" cy="465220"/>
            </a:xfrm>
            <a:grpFill/>
          </p:grpSpPr>
          <p:cxnSp>
            <p:nvCxnSpPr>
              <p:cNvPr id="150" name="Straight Connector 149">
                <a:extLst>
                  <a:ext uri="{FF2B5EF4-FFF2-40B4-BE49-F238E27FC236}">
                    <a16:creationId xmlns:a16="http://schemas.microsoft.com/office/drawing/2014/main" id="{877C78AD-0F93-566D-D72E-61D435E2529C}"/>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96A00D-8035-F06F-20DB-5385F6A48940}"/>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6CF4FBF-3D5A-5746-9848-AFDFFEE556CE}"/>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6E94EB0-9413-8CA8-0D8A-BA865B4548EF}"/>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57" name="TextBox 156">
            <a:extLst>
              <a:ext uri="{FF2B5EF4-FFF2-40B4-BE49-F238E27FC236}">
                <a16:creationId xmlns:a16="http://schemas.microsoft.com/office/drawing/2014/main" id="{8E4A2E5E-21D2-C5D2-C62B-3DE478CF017F}"/>
              </a:ext>
            </a:extLst>
          </p:cNvPr>
          <p:cNvSpPr txBox="1"/>
          <p:nvPr/>
        </p:nvSpPr>
        <p:spPr>
          <a:xfrm>
            <a:off x="7516818" y="3210892"/>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04</a:t>
            </a:r>
            <a:endParaRPr lang="en-PH" sz="2800" dirty="0">
              <a:solidFill>
                <a:schemeClr val="bg1"/>
              </a:solidFill>
              <a:latin typeface="Bauhaus 93" panose="04030905020B02020C02" pitchFamily="82" charset="0"/>
            </a:endParaRPr>
          </a:p>
        </p:txBody>
      </p:sp>
      <p:sp>
        <p:nvSpPr>
          <p:cNvPr id="158" name="TextBox 157">
            <a:extLst>
              <a:ext uri="{FF2B5EF4-FFF2-40B4-BE49-F238E27FC236}">
                <a16:creationId xmlns:a16="http://schemas.microsoft.com/office/drawing/2014/main" id="{45542C03-1D32-4ACF-125E-7E5B029E6598}"/>
              </a:ext>
            </a:extLst>
          </p:cNvPr>
          <p:cNvSpPr txBox="1"/>
          <p:nvPr/>
        </p:nvSpPr>
        <p:spPr>
          <a:xfrm>
            <a:off x="7481047" y="4178730"/>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05</a:t>
            </a:r>
            <a:endParaRPr lang="en-PH" sz="2800" dirty="0">
              <a:solidFill>
                <a:schemeClr val="bg1"/>
              </a:solidFill>
              <a:latin typeface="Bauhaus 93" panose="04030905020B02020C02" pitchFamily="82" charset="0"/>
            </a:endParaRPr>
          </a:p>
        </p:txBody>
      </p:sp>
      <p:sp>
        <p:nvSpPr>
          <p:cNvPr id="159" name="TextBox 158">
            <a:extLst>
              <a:ext uri="{FF2B5EF4-FFF2-40B4-BE49-F238E27FC236}">
                <a16:creationId xmlns:a16="http://schemas.microsoft.com/office/drawing/2014/main" id="{B89D7F2F-2436-9F67-769B-42A2AD6EC534}"/>
              </a:ext>
            </a:extLst>
          </p:cNvPr>
          <p:cNvSpPr txBox="1"/>
          <p:nvPr/>
        </p:nvSpPr>
        <p:spPr>
          <a:xfrm>
            <a:off x="7480510" y="5145377"/>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06</a:t>
            </a:r>
            <a:endParaRPr lang="en-PH" sz="2800" dirty="0">
              <a:solidFill>
                <a:schemeClr val="bg1"/>
              </a:solidFill>
              <a:latin typeface="Bauhaus 93" panose="04030905020B02020C02" pitchFamily="82" charset="0"/>
            </a:endParaRPr>
          </a:p>
        </p:txBody>
      </p:sp>
      <p:sp>
        <p:nvSpPr>
          <p:cNvPr id="160" name="TextBox 159">
            <a:extLst>
              <a:ext uri="{FF2B5EF4-FFF2-40B4-BE49-F238E27FC236}">
                <a16:creationId xmlns:a16="http://schemas.microsoft.com/office/drawing/2014/main" id="{2283A345-F5C4-DFAC-0AE6-AE67A061E044}"/>
              </a:ext>
            </a:extLst>
          </p:cNvPr>
          <p:cNvSpPr txBox="1"/>
          <p:nvPr/>
        </p:nvSpPr>
        <p:spPr>
          <a:xfrm>
            <a:off x="7510228" y="613995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07</a:t>
            </a:r>
            <a:endParaRPr lang="en-PH" sz="2800" dirty="0">
              <a:solidFill>
                <a:schemeClr val="bg1"/>
              </a:solidFill>
              <a:latin typeface="Bauhaus 93" panose="04030905020B02020C02" pitchFamily="82" charset="0"/>
            </a:endParaRPr>
          </a:p>
        </p:txBody>
      </p:sp>
      <p:sp>
        <p:nvSpPr>
          <p:cNvPr id="161" name="TextBox 160">
            <a:extLst>
              <a:ext uri="{FF2B5EF4-FFF2-40B4-BE49-F238E27FC236}">
                <a16:creationId xmlns:a16="http://schemas.microsoft.com/office/drawing/2014/main" id="{51E2C134-AC91-DA0A-CFB8-DB7771259FA3}"/>
              </a:ext>
            </a:extLst>
          </p:cNvPr>
          <p:cNvSpPr txBox="1"/>
          <p:nvPr/>
        </p:nvSpPr>
        <p:spPr>
          <a:xfrm>
            <a:off x="8421215" y="3041515"/>
            <a:ext cx="3021788" cy="861774"/>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History</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2" name="TextBox 161">
            <a:extLst>
              <a:ext uri="{FF2B5EF4-FFF2-40B4-BE49-F238E27FC236}">
                <a16:creationId xmlns:a16="http://schemas.microsoft.com/office/drawing/2014/main" id="{E517AB70-BC13-AF21-32BB-BE7B83A8DBAB}"/>
              </a:ext>
            </a:extLst>
          </p:cNvPr>
          <p:cNvSpPr txBox="1"/>
          <p:nvPr/>
        </p:nvSpPr>
        <p:spPr>
          <a:xfrm>
            <a:off x="8379022" y="3990827"/>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Presentation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of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sp>
        <p:nvSpPr>
          <p:cNvPr id="163" name="TextBox 162">
            <a:extLst>
              <a:ext uri="{FF2B5EF4-FFF2-40B4-BE49-F238E27FC236}">
                <a16:creationId xmlns:a16="http://schemas.microsoft.com/office/drawing/2014/main" id="{8D9C379A-CF5C-249A-A920-E92AA2AEB739}"/>
              </a:ext>
            </a:extLst>
          </p:cNvPr>
          <p:cNvSpPr txBox="1"/>
          <p:nvPr/>
        </p:nvSpPr>
        <p:spPr>
          <a:xfrm>
            <a:off x="8426468" y="4996436"/>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Summary</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of the topic</a:t>
            </a:r>
            <a:endParaRPr lang="en-PH" sz="1100" dirty="0">
              <a:ln w="0"/>
              <a:solidFill>
                <a:prstClr val="black"/>
              </a:solidFill>
              <a:effectLst>
                <a:outerShdw blurRad="38100" dist="19050" dir="2700000" algn="tl" rotWithShape="0">
                  <a:prstClr val="black">
                    <a:alpha val="40000"/>
                  </a:prstClr>
                </a:outerShdw>
              </a:effectLst>
              <a:latin typeface="Bauhaus 93" panose="04030905020B02020C02" pitchFamily="82" charset="0"/>
            </a:endParaRPr>
          </a:p>
        </p:txBody>
      </p:sp>
      <p:sp>
        <p:nvSpPr>
          <p:cNvPr id="164" name="TextBox 163">
            <a:extLst>
              <a:ext uri="{FF2B5EF4-FFF2-40B4-BE49-F238E27FC236}">
                <a16:creationId xmlns:a16="http://schemas.microsoft.com/office/drawing/2014/main" id="{8730C5D0-35B5-DC60-DA05-1E3B1BBC1675}"/>
              </a:ext>
            </a:extLst>
          </p:cNvPr>
          <p:cNvSpPr txBox="1"/>
          <p:nvPr/>
        </p:nvSpPr>
        <p:spPr>
          <a:xfrm>
            <a:off x="8383242" y="5935281"/>
            <a:ext cx="3388147"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Conclusion</a:t>
            </a:r>
          </a:p>
          <a:p>
            <a:pPr lvl="0"/>
            <a:r>
              <a:rPr lang="en-US" sz="1200" dirty="0">
                <a:ln w="0"/>
                <a:solidFill>
                  <a:prstClr val="black"/>
                </a:solidFill>
                <a:effectLst>
                  <a:outerShdw blurRad="38100" dist="19050" dir="2700000" algn="tl" rotWithShape="0">
                    <a:prstClr val="black">
                      <a:alpha val="40000"/>
                    </a:prstClr>
                  </a:outerShdw>
                </a:effectLst>
                <a:latin typeface="Bauhaus 93" panose="04030905020B02020C02" pitchFamily="82" charset="0"/>
              </a:rPr>
              <a:t>and recommendation</a:t>
            </a:r>
            <a:endParaRPr lang="en-US" sz="3600" b="1" dirty="0">
              <a:ln w="22225">
                <a:solidFill>
                  <a:schemeClr val="tx1"/>
                </a:solidFill>
                <a:prstDash val="solid"/>
              </a:ln>
              <a:solidFill>
                <a:schemeClr val="bg1"/>
              </a:solidFill>
              <a:latin typeface="Bauhaus 93" panose="04030905020B02020C02" pitchFamily="82" charset="0"/>
            </a:endParaRPr>
          </a:p>
        </p:txBody>
      </p:sp>
      <p:grpSp>
        <p:nvGrpSpPr>
          <p:cNvPr id="166" name="Group 165">
            <a:extLst>
              <a:ext uri="{FF2B5EF4-FFF2-40B4-BE49-F238E27FC236}">
                <a16:creationId xmlns:a16="http://schemas.microsoft.com/office/drawing/2014/main" id="{0AF5C047-45A0-9E2E-D7A1-52019DA8EB0A}"/>
              </a:ext>
            </a:extLst>
          </p:cNvPr>
          <p:cNvGrpSpPr/>
          <p:nvPr/>
        </p:nvGrpSpPr>
        <p:grpSpPr>
          <a:xfrm>
            <a:off x="6897539" y="2034115"/>
            <a:ext cx="1531900" cy="769493"/>
            <a:chOff x="6709831" y="388004"/>
            <a:chExt cx="1905512" cy="1007660"/>
          </a:xfrm>
          <a:solidFill>
            <a:schemeClr val="accent6">
              <a:lumMod val="75000"/>
            </a:schemeClr>
          </a:solidFill>
        </p:grpSpPr>
        <p:grpSp>
          <p:nvGrpSpPr>
            <p:cNvPr id="167" name="Group 166">
              <a:extLst>
                <a:ext uri="{FF2B5EF4-FFF2-40B4-BE49-F238E27FC236}">
                  <a16:creationId xmlns:a16="http://schemas.microsoft.com/office/drawing/2014/main" id="{35CD5121-C939-6A0A-B71B-D20488C7AF19}"/>
                </a:ext>
              </a:extLst>
            </p:cNvPr>
            <p:cNvGrpSpPr/>
            <p:nvPr/>
          </p:nvGrpSpPr>
          <p:grpSpPr>
            <a:xfrm>
              <a:off x="6709831" y="388004"/>
              <a:ext cx="1905512" cy="1007660"/>
              <a:chOff x="5424483" y="442683"/>
              <a:chExt cx="2354018" cy="906469"/>
            </a:xfrm>
            <a:grpFill/>
            <a:effectLst>
              <a:outerShdw blurRad="50800" dist="76200" algn="l" rotWithShape="0">
                <a:prstClr val="black">
                  <a:alpha val="40000"/>
                </a:prstClr>
              </a:outerShdw>
            </a:effectLst>
          </p:grpSpPr>
          <p:sp>
            <p:nvSpPr>
              <p:cNvPr id="173" name="Freeform: Shape 172">
                <a:extLst>
                  <a:ext uri="{FF2B5EF4-FFF2-40B4-BE49-F238E27FC236}">
                    <a16:creationId xmlns:a16="http://schemas.microsoft.com/office/drawing/2014/main" id="{66F7B36C-4E4C-963C-F2E3-0F552B889716}"/>
                  </a:ext>
                </a:extLst>
              </p:cNvPr>
              <p:cNvSpPr/>
              <p:nvPr/>
            </p:nvSpPr>
            <p:spPr>
              <a:xfrm>
                <a:off x="5424483" y="682604"/>
                <a:ext cx="2354018" cy="666548"/>
              </a:xfrm>
              <a:custGeom>
                <a:avLst/>
                <a:gdLst>
                  <a:gd name="connsiteX0" fmla="*/ 876099 w 3209906"/>
                  <a:gd name="connsiteY0" fmla="*/ 0 h 844696"/>
                  <a:gd name="connsiteX1" fmla="*/ 3209906 w 3209906"/>
                  <a:gd name="connsiteY1" fmla="*/ 0 h 844696"/>
                  <a:gd name="connsiteX2" fmla="*/ 3209906 w 3209906"/>
                  <a:gd name="connsiteY2" fmla="*/ 844696 h 844696"/>
                  <a:gd name="connsiteX3" fmla="*/ 876099 w 3209906"/>
                  <a:gd name="connsiteY3" fmla="*/ 844696 h 844696"/>
                  <a:gd name="connsiteX4" fmla="*/ 876099 w 3209906"/>
                  <a:gd name="connsiteY4" fmla="*/ 836672 h 844696"/>
                  <a:gd name="connsiteX5" fmla="*/ 0 w 3209906"/>
                  <a:gd name="connsiteY5" fmla="*/ 422348 h 844696"/>
                  <a:gd name="connsiteX6" fmla="*/ 876099 w 3209906"/>
                  <a:gd name="connsiteY6" fmla="*/ 8023 h 84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9906" h="844696">
                    <a:moveTo>
                      <a:pt x="876099" y="0"/>
                    </a:moveTo>
                    <a:lnTo>
                      <a:pt x="3209906" y="0"/>
                    </a:lnTo>
                    <a:lnTo>
                      <a:pt x="3209906" y="844696"/>
                    </a:lnTo>
                    <a:lnTo>
                      <a:pt x="876099" y="844696"/>
                    </a:lnTo>
                    <a:lnTo>
                      <a:pt x="876099" y="836672"/>
                    </a:lnTo>
                    <a:lnTo>
                      <a:pt x="0" y="422348"/>
                    </a:lnTo>
                    <a:lnTo>
                      <a:pt x="876099" y="8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74" name="Right Triangle 173">
                <a:extLst>
                  <a:ext uri="{FF2B5EF4-FFF2-40B4-BE49-F238E27FC236}">
                    <a16:creationId xmlns:a16="http://schemas.microsoft.com/office/drawing/2014/main" id="{109C5CF8-CFFC-539A-BC9E-5C4545537979}"/>
                  </a:ext>
                </a:extLst>
              </p:cNvPr>
              <p:cNvSpPr/>
              <p:nvPr/>
            </p:nvSpPr>
            <p:spPr>
              <a:xfrm>
                <a:off x="7481812" y="442683"/>
                <a:ext cx="296683" cy="2431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68" name="Group 167">
              <a:extLst>
                <a:ext uri="{FF2B5EF4-FFF2-40B4-BE49-F238E27FC236}">
                  <a16:creationId xmlns:a16="http://schemas.microsoft.com/office/drawing/2014/main" id="{37FCA282-680F-5419-2A41-1193CA5950ED}"/>
                </a:ext>
              </a:extLst>
            </p:cNvPr>
            <p:cNvGrpSpPr/>
            <p:nvPr/>
          </p:nvGrpSpPr>
          <p:grpSpPr>
            <a:xfrm>
              <a:off x="6973383" y="782053"/>
              <a:ext cx="1641956" cy="465220"/>
              <a:chOff x="6973383" y="782053"/>
              <a:chExt cx="1641956" cy="465220"/>
            </a:xfrm>
            <a:grpFill/>
          </p:grpSpPr>
          <p:cxnSp>
            <p:nvCxnSpPr>
              <p:cNvPr id="169" name="Straight Connector 168">
                <a:extLst>
                  <a:ext uri="{FF2B5EF4-FFF2-40B4-BE49-F238E27FC236}">
                    <a16:creationId xmlns:a16="http://schemas.microsoft.com/office/drawing/2014/main" id="{C49729D7-06FA-1D77-82A6-7CA52F750DE1}"/>
                  </a:ext>
                </a:extLst>
              </p:cNvPr>
              <p:cNvCxnSpPr>
                <a:cxnSpLocks/>
              </p:cNvCxnSpPr>
              <p:nvPr/>
            </p:nvCxnSpPr>
            <p:spPr>
              <a:xfrm>
                <a:off x="7255042" y="78205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9AA1B03-BFF9-003D-3894-249152794458}"/>
                  </a:ext>
                </a:extLst>
              </p:cNvPr>
              <p:cNvCxnSpPr>
                <a:cxnSpLocks/>
              </p:cNvCxnSpPr>
              <p:nvPr/>
            </p:nvCxnSpPr>
            <p:spPr>
              <a:xfrm>
                <a:off x="7251026" y="1247273"/>
                <a:ext cx="1360297" cy="0"/>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63F0BE9-4CED-ED7B-F7BC-0BB515DB9A31}"/>
                  </a:ext>
                </a:extLst>
              </p:cNvPr>
              <p:cNvCxnSpPr>
                <a:cxnSpLocks/>
              </p:cNvCxnSpPr>
              <p:nvPr/>
            </p:nvCxnSpPr>
            <p:spPr>
              <a:xfrm flipV="1">
                <a:off x="6974572" y="782054"/>
                <a:ext cx="276454" cy="21846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FFFA777-3171-2A1E-1372-1C6D34D9F2BD}"/>
                  </a:ext>
                </a:extLst>
              </p:cNvPr>
              <p:cNvCxnSpPr>
                <a:cxnSpLocks/>
              </p:cNvCxnSpPr>
              <p:nvPr/>
            </p:nvCxnSpPr>
            <p:spPr>
              <a:xfrm>
                <a:off x="6973383" y="1023558"/>
                <a:ext cx="258901" cy="223715"/>
              </a:xfrm>
              <a:prstGeom prst="line">
                <a:avLst/>
              </a:prstGeom>
              <a:grpFill/>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grpSp>
      </p:grpSp>
      <p:sp>
        <p:nvSpPr>
          <p:cNvPr id="175" name="TextBox 174">
            <a:extLst>
              <a:ext uri="{FF2B5EF4-FFF2-40B4-BE49-F238E27FC236}">
                <a16:creationId xmlns:a16="http://schemas.microsoft.com/office/drawing/2014/main" id="{037344AC-8E08-D17E-E11A-BCE586F43A0F}"/>
              </a:ext>
            </a:extLst>
          </p:cNvPr>
          <p:cNvSpPr txBox="1"/>
          <p:nvPr/>
        </p:nvSpPr>
        <p:spPr>
          <a:xfrm>
            <a:off x="7551784" y="2252223"/>
            <a:ext cx="733926" cy="523220"/>
          </a:xfrm>
          <a:prstGeom prst="rect">
            <a:avLst/>
          </a:prstGeom>
          <a:noFill/>
        </p:spPr>
        <p:txBody>
          <a:bodyPr wrap="square" rtlCol="0">
            <a:spAutoFit/>
          </a:bodyPr>
          <a:lstStyle/>
          <a:p>
            <a:r>
              <a:rPr lang="en-US" sz="2800" dirty="0">
                <a:solidFill>
                  <a:schemeClr val="bg1"/>
                </a:solidFill>
                <a:latin typeface="Bauhaus 93" panose="04030905020B02020C02" pitchFamily="82" charset="0"/>
              </a:rPr>
              <a:t>03</a:t>
            </a:r>
            <a:endParaRPr lang="en-PH" sz="2800" dirty="0">
              <a:solidFill>
                <a:schemeClr val="bg1"/>
              </a:solidFill>
              <a:latin typeface="Bauhaus 93" panose="04030905020B02020C02" pitchFamily="82" charset="0"/>
            </a:endParaRPr>
          </a:p>
        </p:txBody>
      </p:sp>
      <p:sp>
        <p:nvSpPr>
          <p:cNvPr id="176" name="TextBox 175">
            <a:extLst>
              <a:ext uri="{FF2B5EF4-FFF2-40B4-BE49-F238E27FC236}">
                <a16:creationId xmlns:a16="http://schemas.microsoft.com/office/drawing/2014/main" id="{90F5A746-A51F-9DC5-CF93-A2A3CEE592B0}"/>
              </a:ext>
            </a:extLst>
          </p:cNvPr>
          <p:cNvSpPr txBox="1"/>
          <p:nvPr/>
        </p:nvSpPr>
        <p:spPr>
          <a:xfrm>
            <a:off x="8388150" y="2072941"/>
            <a:ext cx="3021788" cy="830997"/>
          </a:xfrm>
          <a:prstGeom prst="rect">
            <a:avLst/>
          </a:prstGeom>
          <a:noFill/>
          <a:ln>
            <a:noFill/>
          </a:ln>
        </p:spPr>
        <p:txBody>
          <a:bodyPr wrap="square" rtlCol="0">
            <a:spAutoFit/>
          </a:bodyPr>
          <a:lstStyle/>
          <a:p>
            <a:r>
              <a:rPr lang="en-US" sz="3600" b="1" dirty="0">
                <a:ln w="22225">
                  <a:solidFill>
                    <a:schemeClr val="tx1"/>
                  </a:solidFill>
                  <a:prstDash val="solid"/>
                </a:ln>
                <a:solidFill>
                  <a:schemeClr val="bg1"/>
                </a:solidFill>
                <a:latin typeface="Bauhaus 93" panose="04030905020B02020C02" pitchFamily="82" charset="0"/>
              </a:rPr>
              <a:t>Introduction</a:t>
            </a:r>
          </a:p>
          <a:p>
            <a:r>
              <a:rPr lang="en-US" sz="1200" dirty="0">
                <a:ln w="0"/>
                <a:effectLst>
                  <a:outerShdw blurRad="38100" dist="19050" dir="2700000" algn="tl" rotWithShape="0">
                    <a:schemeClr val="dk1">
                      <a:alpha val="40000"/>
                    </a:schemeClr>
                  </a:outerShdw>
                </a:effectLst>
                <a:latin typeface="Bauhaus 93" panose="04030905020B02020C02" pitchFamily="82" charset="0"/>
              </a:rPr>
              <a:t>to Nanotechnology</a:t>
            </a:r>
            <a:endParaRPr lang="en-PH" sz="1100" dirty="0">
              <a:ln w="0"/>
              <a:effectLst>
                <a:outerShdw blurRad="38100" dist="19050" dir="2700000" algn="tl" rotWithShape="0">
                  <a:schemeClr val="dk1">
                    <a:alpha val="40000"/>
                  </a:schemeClr>
                </a:outerShdw>
              </a:effectLst>
              <a:latin typeface="Bauhaus 93" panose="04030905020B02020C02" pitchFamily="82" charset="0"/>
            </a:endParaRPr>
          </a:p>
        </p:txBody>
      </p:sp>
      <p:grpSp>
        <p:nvGrpSpPr>
          <p:cNvPr id="101" name="Group 100">
            <a:extLst>
              <a:ext uri="{FF2B5EF4-FFF2-40B4-BE49-F238E27FC236}">
                <a16:creationId xmlns:a16="http://schemas.microsoft.com/office/drawing/2014/main" id="{BB458AF7-9F29-4BDA-85E8-56CF8C9872E3}"/>
              </a:ext>
            </a:extLst>
          </p:cNvPr>
          <p:cNvGrpSpPr/>
          <p:nvPr/>
        </p:nvGrpSpPr>
        <p:grpSpPr>
          <a:xfrm>
            <a:off x="-314316" y="21565"/>
            <a:ext cx="12247667" cy="6858000"/>
            <a:chOff x="1" y="45497"/>
            <a:chExt cx="12247667" cy="6858000"/>
          </a:xfrm>
        </p:grpSpPr>
        <p:sp>
          <p:nvSpPr>
            <p:cNvPr id="104" name="Rectangle 103">
              <a:extLst>
                <a:ext uri="{FF2B5EF4-FFF2-40B4-BE49-F238E27FC236}">
                  <a16:creationId xmlns:a16="http://schemas.microsoft.com/office/drawing/2014/main" id="{EAE899C9-3F78-4409-8A6E-9B75928CEAA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5" name="Freeform 10">
              <a:extLst>
                <a:ext uri="{FF2B5EF4-FFF2-40B4-BE49-F238E27FC236}">
                  <a16:creationId xmlns:a16="http://schemas.microsoft.com/office/drawing/2014/main" id="{04491C47-0BAA-4B65-BA9A-53131A8C155F}"/>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6" name="TextBox 105">
              <a:extLst>
                <a:ext uri="{FF2B5EF4-FFF2-40B4-BE49-F238E27FC236}">
                  <a16:creationId xmlns:a16="http://schemas.microsoft.com/office/drawing/2014/main" id="{A7B8A632-0F23-47A8-AB46-CE59930215D6}"/>
                </a:ext>
              </a:extLst>
            </p:cNvPr>
            <p:cNvSpPr txBox="1"/>
            <p:nvPr/>
          </p:nvSpPr>
          <p:spPr>
            <a:xfrm rot="16200000">
              <a:off x="10486074" y="3326164"/>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FA325C45-F114-47C9-64CA-4C404B813FA2}"/>
                </a:ext>
              </a:extLst>
            </p:cNvPr>
            <p:cNvSpPr txBox="1"/>
            <p:nvPr/>
          </p:nvSpPr>
          <p:spPr>
            <a:xfrm rot="16200000">
              <a:off x="9474557" y="1978874"/>
              <a:ext cx="3184634" cy="307777"/>
            </a:xfrm>
            <a:prstGeom prst="rect">
              <a:avLst/>
            </a:prstGeom>
            <a:noFill/>
          </p:spPr>
          <p:txBody>
            <a:bodyPr wrap="square" rtlCol="0">
              <a:spAutoFit/>
            </a:bodyPr>
            <a:lstStyle/>
            <a:p>
              <a:pPr algn="ctr"/>
              <a:r>
                <a:rPr lang="en-US" sz="1400" b="1">
                  <a:solidFill>
                    <a:srgbClr val="EAECEE"/>
                  </a:solidFill>
                  <a:latin typeface="BankGothic Md BT" panose="020B0807020203060204" pitchFamily="34" charset="0"/>
                  <a:cs typeface="Times New Roman" panose="02020603050405020304" pitchFamily="18" charset="0"/>
                </a:rPr>
                <a:t>OBJECTIVES</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sp>
        <p:nvSpPr>
          <p:cNvPr id="197" name="Oval 196">
            <a:extLst>
              <a:ext uri="{FF2B5EF4-FFF2-40B4-BE49-F238E27FC236}">
                <a16:creationId xmlns:a16="http://schemas.microsoft.com/office/drawing/2014/main" id="{002F11E3-DE1E-EEC8-B622-B207175C77A0}"/>
              </a:ext>
            </a:extLst>
          </p:cNvPr>
          <p:cNvSpPr/>
          <p:nvPr/>
        </p:nvSpPr>
        <p:spPr>
          <a:xfrm>
            <a:off x="5340803" y="5128265"/>
            <a:ext cx="3827721" cy="82604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0" name="Group 199">
            <a:extLst>
              <a:ext uri="{FF2B5EF4-FFF2-40B4-BE49-F238E27FC236}">
                <a16:creationId xmlns:a16="http://schemas.microsoft.com/office/drawing/2014/main" id="{700C1B7D-C2F1-F6F8-CD9A-10A4B445F3D4}"/>
              </a:ext>
            </a:extLst>
          </p:cNvPr>
          <p:cNvGrpSpPr/>
          <p:nvPr/>
        </p:nvGrpSpPr>
        <p:grpSpPr>
          <a:xfrm>
            <a:off x="5852643" y="2119932"/>
            <a:ext cx="2767160" cy="3467222"/>
            <a:chOff x="5795204" y="1874520"/>
            <a:chExt cx="3108960" cy="4091809"/>
          </a:xfrm>
        </p:grpSpPr>
        <p:grpSp>
          <p:nvGrpSpPr>
            <p:cNvPr id="199" name="Group 198">
              <a:extLst>
                <a:ext uri="{FF2B5EF4-FFF2-40B4-BE49-F238E27FC236}">
                  <a16:creationId xmlns:a16="http://schemas.microsoft.com/office/drawing/2014/main" id="{9D934D12-094A-84D5-1DA9-FB51B538F5D7}"/>
                </a:ext>
              </a:extLst>
            </p:cNvPr>
            <p:cNvGrpSpPr/>
            <p:nvPr/>
          </p:nvGrpSpPr>
          <p:grpSpPr>
            <a:xfrm>
              <a:off x="5795204" y="1874520"/>
              <a:ext cx="3108960" cy="4091809"/>
              <a:chOff x="5795204" y="1874520"/>
              <a:chExt cx="3108960" cy="4091809"/>
            </a:xfrm>
          </p:grpSpPr>
          <p:grpSp>
            <p:nvGrpSpPr>
              <p:cNvPr id="198" name="Group 197">
                <a:extLst>
                  <a:ext uri="{FF2B5EF4-FFF2-40B4-BE49-F238E27FC236}">
                    <a16:creationId xmlns:a16="http://schemas.microsoft.com/office/drawing/2014/main" id="{B10776F2-E13A-7017-6430-232D005ECABF}"/>
                  </a:ext>
                </a:extLst>
              </p:cNvPr>
              <p:cNvGrpSpPr/>
              <p:nvPr/>
            </p:nvGrpSpPr>
            <p:grpSpPr>
              <a:xfrm>
                <a:off x="5795204" y="1874520"/>
                <a:ext cx="3108960" cy="4091809"/>
                <a:chOff x="5795204" y="1874520"/>
                <a:chExt cx="3108960" cy="4091809"/>
              </a:xfrm>
            </p:grpSpPr>
            <p:grpSp>
              <p:nvGrpSpPr>
                <p:cNvPr id="194" name="Group 193">
                  <a:extLst>
                    <a:ext uri="{FF2B5EF4-FFF2-40B4-BE49-F238E27FC236}">
                      <a16:creationId xmlns:a16="http://schemas.microsoft.com/office/drawing/2014/main" id="{447CAC2E-417D-8D1B-2DC3-35FBFCDBCB86}"/>
                    </a:ext>
                  </a:extLst>
                </p:cNvPr>
                <p:cNvGrpSpPr/>
                <p:nvPr/>
              </p:nvGrpSpPr>
              <p:grpSpPr>
                <a:xfrm>
                  <a:off x="7195111" y="4529774"/>
                  <a:ext cx="274320" cy="1362456"/>
                  <a:chOff x="7195111" y="4529774"/>
                  <a:chExt cx="274320" cy="1362456"/>
                </a:xfrm>
              </p:grpSpPr>
              <p:sp>
                <p:nvSpPr>
                  <p:cNvPr id="189" name="Rectangle 188">
                    <a:extLst>
                      <a:ext uri="{FF2B5EF4-FFF2-40B4-BE49-F238E27FC236}">
                        <a16:creationId xmlns:a16="http://schemas.microsoft.com/office/drawing/2014/main" id="{9173E582-7C44-F1C6-1B0D-0471C8969C12}"/>
                      </a:ext>
                    </a:extLst>
                  </p:cNvPr>
                  <p:cNvSpPr/>
                  <p:nvPr/>
                </p:nvSpPr>
                <p:spPr>
                  <a:xfrm>
                    <a:off x="7195111" y="4529774"/>
                    <a:ext cx="274320" cy="1362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Rectangle 192">
                    <a:extLst>
                      <a:ext uri="{FF2B5EF4-FFF2-40B4-BE49-F238E27FC236}">
                        <a16:creationId xmlns:a16="http://schemas.microsoft.com/office/drawing/2014/main" id="{EABA62BB-7A86-0DF2-4E18-F200C577942D}"/>
                      </a:ext>
                    </a:extLst>
                  </p:cNvPr>
                  <p:cNvSpPr/>
                  <p:nvPr/>
                </p:nvSpPr>
                <p:spPr>
                  <a:xfrm>
                    <a:off x="7204785" y="5106536"/>
                    <a:ext cx="264645" cy="409280"/>
                  </a:xfrm>
                  <a:prstGeom prst="rect">
                    <a:avLst/>
                  </a:prstGeom>
                  <a:solidFill>
                    <a:srgbClr val="EF9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190" name="Group 189">
                  <a:extLst>
                    <a:ext uri="{FF2B5EF4-FFF2-40B4-BE49-F238E27FC236}">
                      <a16:creationId xmlns:a16="http://schemas.microsoft.com/office/drawing/2014/main" id="{9DE818FA-658D-F547-32A6-A24916DD6A03}"/>
                    </a:ext>
                  </a:extLst>
                </p:cNvPr>
                <p:cNvGrpSpPr/>
                <p:nvPr/>
              </p:nvGrpSpPr>
              <p:grpSpPr>
                <a:xfrm rot="16200000" flipH="1">
                  <a:off x="7129136" y="4260262"/>
                  <a:ext cx="323543" cy="2151278"/>
                  <a:chOff x="9256163" y="2732152"/>
                  <a:chExt cx="325110" cy="1783080"/>
                </a:xfrm>
              </p:grpSpPr>
              <p:sp>
                <p:nvSpPr>
                  <p:cNvPr id="191" name="Rectangle 190">
                    <a:extLst>
                      <a:ext uri="{FF2B5EF4-FFF2-40B4-BE49-F238E27FC236}">
                        <a16:creationId xmlns:a16="http://schemas.microsoft.com/office/drawing/2014/main" id="{142B01D9-6F16-D3CB-01BE-6E6144F369CC}"/>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Rectangle 191">
                    <a:extLst>
                      <a:ext uri="{FF2B5EF4-FFF2-40B4-BE49-F238E27FC236}">
                        <a16:creationId xmlns:a16="http://schemas.microsoft.com/office/drawing/2014/main" id="{D133452F-CAA4-BDCE-6532-D0BB74B362F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5" name="Group 184">
                  <a:extLst>
                    <a:ext uri="{FF2B5EF4-FFF2-40B4-BE49-F238E27FC236}">
                      <a16:creationId xmlns:a16="http://schemas.microsoft.com/office/drawing/2014/main" id="{EC483A3A-556F-528F-0143-C94C3EC174C8}"/>
                    </a:ext>
                  </a:extLst>
                </p:cNvPr>
                <p:cNvGrpSpPr/>
                <p:nvPr/>
              </p:nvGrpSpPr>
              <p:grpSpPr>
                <a:xfrm rot="1500000">
                  <a:off x="6277183" y="4179215"/>
                  <a:ext cx="325110" cy="1783080"/>
                  <a:chOff x="9256163" y="2732152"/>
                  <a:chExt cx="325110" cy="1783080"/>
                </a:xfrm>
              </p:grpSpPr>
              <p:sp>
                <p:nvSpPr>
                  <p:cNvPr id="182" name="Rectangle 181">
                    <a:extLst>
                      <a:ext uri="{FF2B5EF4-FFF2-40B4-BE49-F238E27FC236}">
                        <a16:creationId xmlns:a16="http://schemas.microsoft.com/office/drawing/2014/main" id="{1A4EE47A-E1CC-D0FE-16FF-6F7428DA01E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1" name="Rectangle 180">
                    <a:extLst>
                      <a:ext uri="{FF2B5EF4-FFF2-40B4-BE49-F238E27FC236}">
                        <a16:creationId xmlns:a16="http://schemas.microsoft.com/office/drawing/2014/main" id="{354662A0-7BF4-10F2-9375-D158D42F1AC7}"/>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86" name="Group 185">
                  <a:extLst>
                    <a:ext uri="{FF2B5EF4-FFF2-40B4-BE49-F238E27FC236}">
                      <a16:creationId xmlns:a16="http://schemas.microsoft.com/office/drawing/2014/main" id="{E6AE9450-7D69-1E7F-DE8E-434DAD36C99B}"/>
                    </a:ext>
                  </a:extLst>
                </p:cNvPr>
                <p:cNvGrpSpPr/>
                <p:nvPr/>
              </p:nvGrpSpPr>
              <p:grpSpPr>
                <a:xfrm rot="20100000" flipH="1">
                  <a:off x="7953851" y="4183249"/>
                  <a:ext cx="325110" cy="1783080"/>
                  <a:chOff x="9256163" y="2732152"/>
                  <a:chExt cx="325110" cy="1783080"/>
                </a:xfrm>
              </p:grpSpPr>
              <p:sp>
                <p:nvSpPr>
                  <p:cNvPr id="187" name="Rectangle 186">
                    <a:extLst>
                      <a:ext uri="{FF2B5EF4-FFF2-40B4-BE49-F238E27FC236}">
                        <a16:creationId xmlns:a16="http://schemas.microsoft.com/office/drawing/2014/main" id="{5E35F0FF-41FF-1D72-4013-6C35337B13BE}"/>
                      </a:ext>
                    </a:extLst>
                  </p:cNvPr>
                  <p:cNvSpPr/>
                  <p:nvPr/>
                </p:nvSpPr>
                <p:spPr>
                  <a:xfrm>
                    <a:off x="9352673" y="2732152"/>
                    <a:ext cx="228600" cy="17830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8" name="Rectangle 187">
                    <a:extLst>
                      <a:ext uri="{FF2B5EF4-FFF2-40B4-BE49-F238E27FC236}">
                        <a16:creationId xmlns:a16="http://schemas.microsoft.com/office/drawing/2014/main" id="{2DAB74B7-8570-E2BD-4B44-E6EF2587DB19}"/>
                      </a:ext>
                    </a:extLst>
                  </p:cNvPr>
                  <p:cNvSpPr/>
                  <p:nvPr/>
                </p:nvSpPr>
                <p:spPr>
                  <a:xfrm>
                    <a:off x="9256163" y="2732152"/>
                    <a:ext cx="228600" cy="1783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196" name="Group 195">
                  <a:extLst>
                    <a:ext uri="{FF2B5EF4-FFF2-40B4-BE49-F238E27FC236}">
                      <a16:creationId xmlns:a16="http://schemas.microsoft.com/office/drawing/2014/main" id="{59EB7A10-017A-B35D-98AC-508550C1B749}"/>
                    </a:ext>
                  </a:extLst>
                </p:cNvPr>
                <p:cNvGrpSpPr/>
                <p:nvPr/>
              </p:nvGrpSpPr>
              <p:grpSpPr>
                <a:xfrm>
                  <a:off x="5795204" y="1874520"/>
                  <a:ext cx="3108960" cy="3108960"/>
                  <a:chOff x="5795204" y="1874520"/>
                  <a:chExt cx="3108960" cy="3108960"/>
                </a:xfrm>
              </p:grpSpPr>
              <p:sp>
                <p:nvSpPr>
                  <p:cNvPr id="195" name="Oval 194">
                    <a:extLst>
                      <a:ext uri="{FF2B5EF4-FFF2-40B4-BE49-F238E27FC236}">
                        <a16:creationId xmlns:a16="http://schemas.microsoft.com/office/drawing/2014/main" id="{8BB42A9C-A558-F1FA-672C-CB2971175331}"/>
                      </a:ext>
                    </a:extLst>
                  </p:cNvPr>
                  <p:cNvSpPr/>
                  <p:nvPr/>
                </p:nvSpPr>
                <p:spPr>
                  <a:xfrm>
                    <a:off x="6102978" y="2198403"/>
                    <a:ext cx="2469613" cy="24471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7" name="Circle: Hollow 176">
                    <a:extLst>
                      <a:ext uri="{FF2B5EF4-FFF2-40B4-BE49-F238E27FC236}">
                        <a16:creationId xmlns:a16="http://schemas.microsoft.com/office/drawing/2014/main" id="{8E1BA424-C031-AEF3-892B-ABA341028CC4}"/>
                      </a:ext>
                    </a:extLst>
                  </p:cNvPr>
                  <p:cNvSpPr/>
                  <p:nvPr/>
                </p:nvSpPr>
                <p:spPr>
                  <a:xfrm>
                    <a:off x="5795204" y="1874520"/>
                    <a:ext cx="3108960" cy="3108960"/>
                  </a:xfrm>
                  <a:prstGeom prst="donut">
                    <a:avLst>
                      <a:gd name="adj" fmla="val 106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grpSp>
          <p:sp>
            <p:nvSpPr>
              <p:cNvPr id="178" name="Circle: Hollow 177">
                <a:extLst>
                  <a:ext uri="{FF2B5EF4-FFF2-40B4-BE49-F238E27FC236}">
                    <a16:creationId xmlns:a16="http://schemas.microsoft.com/office/drawing/2014/main" id="{2DB92718-943C-4B00-5211-67BBBF5B524B}"/>
                  </a:ext>
                </a:extLst>
              </p:cNvPr>
              <p:cNvSpPr/>
              <p:nvPr/>
            </p:nvSpPr>
            <p:spPr>
              <a:xfrm>
                <a:off x="6424651" y="2514600"/>
                <a:ext cx="1828800" cy="1828800"/>
              </a:xfrm>
              <a:prstGeom prst="donut">
                <a:avLst>
                  <a:gd name="adj" fmla="val 170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grpSp>
        <p:sp>
          <p:nvSpPr>
            <p:cNvPr id="179" name="Oval 178">
              <a:extLst>
                <a:ext uri="{FF2B5EF4-FFF2-40B4-BE49-F238E27FC236}">
                  <a16:creationId xmlns:a16="http://schemas.microsoft.com/office/drawing/2014/main" id="{2B278C58-8C49-A1CF-9AC1-6C4F17BB4A0A}"/>
                </a:ext>
              </a:extLst>
            </p:cNvPr>
            <p:cNvSpPr/>
            <p:nvPr/>
          </p:nvSpPr>
          <p:spPr>
            <a:xfrm>
              <a:off x="7006837" y="3098532"/>
              <a:ext cx="640080" cy="6400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aseline="-25000" dirty="0"/>
            </a:p>
          </p:txBody>
        </p:sp>
      </p:grpSp>
      <p:grpSp>
        <p:nvGrpSpPr>
          <p:cNvPr id="213" name="Group 212">
            <a:extLst>
              <a:ext uri="{FF2B5EF4-FFF2-40B4-BE49-F238E27FC236}">
                <a16:creationId xmlns:a16="http://schemas.microsoft.com/office/drawing/2014/main" id="{01D4D057-4157-7762-66A6-42EDBE76CD92}"/>
              </a:ext>
            </a:extLst>
          </p:cNvPr>
          <p:cNvGrpSpPr/>
          <p:nvPr/>
        </p:nvGrpSpPr>
        <p:grpSpPr>
          <a:xfrm rot="18915421">
            <a:off x="2167275" y="-2282304"/>
            <a:ext cx="560023" cy="2152545"/>
            <a:chOff x="4187613" y="919602"/>
            <a:chExt cx="560023" cy="1869184"/>
          </a:xfrm>
        </p:grpSpPr>
        <p:cxnSp>
          <p:nvCxnSpPr>
            <p:cNvPr id="212" name="Straight Connector 211">
              <a:extLst>
                <a:ext uri="{FF2B5EF4-FFF2-40B4-BE49-F238E27FC236}">
                  <a16:creationId xmlns:a16="http://schemas.microsoft.com/office/drawing/2014/main" id="{8E1AB378-31AE-F148-D121-C3F1D3684E37}"/>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0" name="Freeform: Shape 209">
              <a:extLst>
                <a:ext uri="{FF2B5EF4-FFF2-40B4-BE49-F238E27FC236}">
                  <a16:creationId xmlns:a16="http://schemas.microsoft.com/office/drawing/2014/main" id="{BF9AD950-FF9F-DC60-E643-ECB94A3E054D}"/>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8" name="Freeform: Shape 207">
              <a:extLst>
                <a:ext uri="{FF2B5EF4-FFF2-40B4-BE49-F238E27FC236}">
                  <a16:creationId xmlns:a16="http://schemas.microsoft.com/office/drawing/2014/main" id="{CD8E3702-C52F-7FD8-C84B-5A3B9168BE76}"/>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4" name="Group 213">
            <a:extLst>
              <a:ext uri="{FF2B5EF4-FFF2-40B4-BE49-F238E27FC236}">
                <a16:creationId xmlns:a16="http://schemas.microsoft.com/office/drawing/2014/main" id="{10569BD1-2060-3B53-5C82-C71CC578D991}"/>
              </a:ext>
            </a:extLst>
          </p:cNvPr>
          <p:cNvGrpSpPr/>
          <p:nvPr/>
        </p:nvGrpSpPr>
        <p:grpSpPr>
          <a:xfrm rot="3494813" flipV="1">
            <a:off x="589221" y="6399659"/>
            <a:ext cx="560023" cy="2152545"/>
            <a:chOff x="4187613" y="919602"/>
            <a:chExt cx="560023" cy="1869184"/>
          </a:xfrm>
        </p:grpSpPr>
        <p:cxnSp>
          <p:nvCxnSpPr>
            <p:cNvPr id="215" name="Straight Connector 214">
              <a:extLst>
                <a:ext uri="{FF2B5EF4-FFF2-40B4-BE49-F238E27FC236}">
                  <a16:creationId xmlns:a16="http://schemas.microsoft.com/office/drawing/2014/main" id="{CCD4C316-1806-A1B9-3635-0B08B6254465}"/>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6" name="Freeform: Shape 215">
              <a:extLst>
                <a:ext uri="{FF2B5EF4-FFF2-40B4-BE49-F238E27FC236}">
                  <a16:creationId xmlns:a16="http://schemas.microsoft.com/office/drawing/2014/main" id="{08996019-FB8E-DA8F-63DF-924F3A330889}"/>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7" name="Freeform: Shape 216">
              <a:extLst>
                <a:ext uri="{FF2B5EF4-FFF2-40B4-BE49-F238E27FC236}">
                  <a16:creationId xmlns:a16="http://schemas.microsoft.com/office/drawing/2014/main" id="{F4D7F0E4-B226-B990-E31B-1240BC7FBBB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18" name="Group 217">
            <a:extLst>
              <a:ext uri="{FF2B5EF4-FFF2-40B4-BE49-F238E27FC236}">
                <a16:creationId xmlns:a16="http://schemas.microsoft.com/office/drawing/2014/main" id="{166E7B8F-9BF5-6ECF-AA40-92A4E21FCC7B}"/>
              </a:ext>
            </a:extLst>
          </p:cNvPr>
          <p:cNvGrpSpPr/>
          <p:nvPr/>
        </p:nvGrpSpPr>
        <p:grpSpPr>
          <a:xfrm rot="16200000">
            <a:off x="-2127576" y="2366748"/>
            <a:ext cx="560023" cy="2152545"/>
            <a:chOff x="4187613" y="919602"/>
            <a:chExt cx="560023" cy="1869184"/>
          </a:xfrm>
        </p:grpSpPr>
        <p:cxnSp>
          <p:nvCxnSpPr>
            <p:cNvPr id="219" name="Straight Connector 218">
              <a:extLst>
                <a:ext uri="{FF2B5EF4-FFF2-40B4-BE49-F238E27FC236}">
                  <a16:creationId xmlns:a16="http://schemas.microsoft.com/office/drawing/2014/main" id="{7A2DCAA6-0451-E86E-4B08-E27A55A0FB3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0" name="Freeform: Shape 219">
              <a:extLst>
                <a:ext uri="{FF2B5EF4-FFF2-40B4-BE49-F238E27FC236}">
                  <a16:creationId xmlns:a16="http://schemas.microsoft.com/office/drawing/2014/main" id="{6385D64E-80CA-CE4F-8BAB-CB4F19A67668}"/>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1" name="Freeform: Shape 220">
              <a:extLst>
                <a:ext uri="{FF2B5EF4-FFF2-40B4-BE49-F238E27FC236}">
                  <a16:creationId xmlns:a16="http://schemas.microsoft.com/office/drawing/2014/main" id="{1B603C0F-4E0E-0635-93A8-09E2FDDAABBD}"/>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2" name="Group 221">
            <a:extLst>
              <a:ext uri="{FF2B5EF4-FFF2-40B4-BE49-F238E27FC236}">
                <a16:creationId xmlns:a16="http://schemas.microsoft.com/office/drawing/2014/main" id="{8FB0A98B-49EA-1ACE-72B7-36F2630A44DC}"/>
              </a:ext>
            </a:extLst>
          </p:cNvPr>
          <p:cNvGrpSpPr/>
          <p:nvPr/>
        </p:nvGrpSpPr>
        <p:grpSpPr>
          <a:xfrm rot="2684579" flipH="1">
            <a:off x="12585524" y="-2037606"/>
            <a:ext cx="560023" cy="2152545"/>
            <a:chOff x="4187613" y="919602"/>
            <a:chExt cx="560023" cy="1869184"/>
          </a:xfrm>
        </p:grpSpPr>
        <p:cxnSp>
          <p:nvCxnSpPr>
            <p:cNvPr id="223" name="Straight Connector 222">
              <a:extLst>
                <a:ext uri="{FF2B5EF4-FFF2-40B4-BE49-F238E27FC236}">
                  <a16:creationId xmlns:a16="http://schemas.microsoft.com/office/drawing/2014/main" id="{46688628-E687-59EE-BB17-34DECDF84494}"/>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4" name="Freeform: Shape 223">
              <a:extLst>
                <a:ext uri="{FF2B5EF4-FFF2-40B4-BE49-F238E27FC236}">
                  <a16:creationId xmlns:a16="http://schemas.microsoft.com/office/drawing/2014/main" id="{133A6D0A-A9C5-7602-3F19-4A52F0303ED0}"/>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5" name="Freeform: Shape 224">
              <a:extLst>
                <a:ext uri="{FF2B5EF4-FFF2-40B4-BE49-F238E27FC236}">
                  <a16:creationId xmlns:a16="http://schemas.microsoft.com/office/drawing/2014/main" id="{1BD312D7-47C1-DE73-AB96-8111E0EEDC14}"/>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26" name="Group 225">
            <a:extLst>
              <a:ext uri="{FF2B5EF4-FFF2-40B4-BE49-F238E27FC236}">
                <a16:creationId xmlns:a16="http://schemas.microsoft.com/office/drawing/2014/main" id="{2FDACCAE-8804-7148-B027-988147B512C6}"/>
              </a:ext>
            </a:extLst>
          </p:cNvPr>
          <p:cNvGrpSpPr/>
          <p:nvPr/>
        </p:nvGrpSpPr>
        <p:grpSpPr>
          <a:xfrm rot="18105187" flipH="1" flipV="1">
            <a:off x="12856654" y="6393434"/>
            <a:ext cx="560023" cy="2152545"/>
            <a:chOff x="4187613" y="919602"/>
            <a:chExt cx="560023" cy="1869184"/>
          </a:xfrm>
        </p:grpSpPr>
        <p:cxnSp>
          <p:nvCxnSpPr>
            <p:cNvPr id="227" name="Straight Connector 226">
              <a:extLst>
                <a:ext uri="{FF2B5EF4-FFF2-40B4-BE49-F238E27FC236}">
                  <a16:creationId xmlns:a16="http://schemas.microsoft.com/office/drawing/2014/main" id="{6659F6F2-3DAD-BFB6-F574-1F460719C2F6}"/>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8" name="Freeform: Shape 227">
              <a:extLst>
                <a:ext uri="{FF2B5EF4-FFF2-40B4-BE49-F238E27FC236}">
                  <a16:creationId xmlns:a16="http://schemas.microsoft.com/office/drawing/2014/main" id="{30454491-2856-F2A3-CDCE-4805C2D50BF1}"/>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29" name="Freeform: Shape 228">
              <a:extLst>
                <a:ext uri="{FF2B5EF4-FFF2-40B4-BE49-F238E27FC236}">
                  <a16:creationId xmlns:a16="http://schemas.microsoft.com/office/drawing/2014/main" id="{BFFBD09D-0B67-9461-5950-F774CFC08E72}"/>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grpSp>
        <p:nvGrpSpPr>
          <p:cNvPr id="230" name="Group 229">
            <a:extLst>
              <a:ext uri="{FF2B5EF4-FFF2-40B4-BE49-F238E27FC236}">
                <a16:creationId xmlns:a16="http://schemas.microsoft.com/office/drawing/2014/main" id="{62906324-87B8-02A2-6E47-A06F9278DC5C}"/>
              </a:ext>
            </a:extLst>
          </p:cNvPr>
          <p:cNvGrpSpPr/>
          <p:nvPr/>
        </p:nvGrpSpPr>
        <p:grpSpPr>
          <a:xfrm rot="5400000" flipH="1">
            <a:off x="13443675" y="2365150"/>
            <a:ext cx="560023" cy="2152545"/>
            <a:chOff x="4187613" y="919602"/>
            <a:chExt cx="560023" cy="1869184"/>
          </a:xfrm>
        </p:grpSpPr>
        <p:cxnSp>
          <p:nvCxnSpPr>
            <p:cNvPr id="231" name="Straight Connector 230">
              <a:extLst>
                <a:ext uri="{FF2B5EF4-FFF2-40B4-BE49-F238E27FC236}">
                  <a16:creationId xmlns:a16="http://schemas.microsoft.com/office/drawing/2014/main" id="{6F7352FE-1DC8-2E97-2CED-FC74D53655DB}"/>
                </a:ext>
              </a:extLst>
            </p:cNvPr>
            <p:cNvCxnSpPr/>
            <p:nvPr/>
          </p:nvCxnSpPr>
          <p:spPr>
            <a:xfrm>
              <a:off x="4478204" y="1234306"/>
              <a:ext cx="0" cy="155448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2" name="Freeform: Shape 231">
              <a:extLst>
                <a:ext uri="{FF2B5EF4-FFF2-40B4-BE49-F238E27FC236}">
                  <a16:creationId xmlns:a16="http://schemas.microsoft.com/office/drawing/2014/main" id="{A71B5E8F-7160-2487-63BA-47925D65A9B2}"/>
                </a:ext>
              </a:extLst>
            </p:cNvPr>
            <p:cNvSpPr/>
            <p:nvPr/>
          </p:nvSpPr>
          <p:spPr>
            <a:xfrm>
              <a:off x="4187613" y="919604"/>
              <a:ext cx="297835" cy="425393"/>
            </a:xfrm>
            <a:custGeom>
              <a:avLst/>
              <a:gdLst>
                <a:gd name="connsiteX0" fmla="*/ 104867 w 330346"/>
                <a:gd name="connsiteY0" fmla="*/ 0 h 1024349"/>
                <a:gd name="connsiteX1" fmla="*/ 330346 w 330346"/>
                <a:gd name="connsiteY1" fmla="*/ 0 h 1024349"/>
                <a:gd name="connsiteX2" fmla="*/ 330346 w 330346"/>
                <a:gd name="connsiteY2" fmla="*/ 1024349 h 1024349"/>
                <a:gd name="connsiteX3" fmla="*/ 266366 w 330346"/>
                <a:gd name="connsiteY3" fmla="*/ 999971 h 1024349"/>
                <a:gd name="connsiteX4" fmla="*/ 12721 w 330346"/>
                <a:gd name="connsiteY4" fmla="*/ 536810 h 1024349"/>
                <a:gd name="connsiteX5" fmla="*/ 8672 w 330346"/>
                <a:gd name="connsiteY5" fmla="*/ 467263 h 1024349"/>
                <a:gd name="connsiteX6" fmla="*/ 0 w 330346"/>
                <a:gd name="connsiteY6" fmla="*/ 467263 h 1024349"/>
                <a:gd name="connsiteX7" fmla="*/ 0 w 330346"/>
                <a:gd name="connsiteY7" fmla="*/ 108954 h 1024349"/>
                <a:gd name="connsiteX8" fmla="*/ 104867 w 330346"/>
                <a:gd name="connsiteY8" fmla="*/ 0 h 102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346" h="1024349">
                  <a:moveTo>
                    <a:pt x="104867" y="0"/>
                  </a:moveTo>
                  <a:lnTo>
                    <a:pt x="330346" y="0"/>
                  </a:lnTo>
                  <a:lnTo>
                    <a:pt x="330346" y="1024349"/>
                  </a:lnTo>
                  <a:lnTo>
                    <a:pt x="266366" y="999971"/>
                  </a:lnTo>
                  <a:cubicBezTo>
                    <a:pt x="120911" y="924804"/>
                    <a:pt x="34994" y="738588"/>
                    <a:pt x="12721" y="536810"/>
                  </a:cubicBezTo>
                  <a:lnTo>
                    <a:pt x="8672" y="467263"/>
                  </a:lnTo>
                  <a:lnTo>
                    <a:pt x="0" y="467263"/>
                  </a:lnTo>
                  <a:lnTo>
                    <a:pt x="0" y="108954"/>
                  </a:lnTo>
                  <a:cubicBezTo>
                    <a:pt x="0" y="48780"/>
                    <a:pt x="46950" y="0"/>
                    <a:pt x="10486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33" name="Freeform: Shape 232">
              <a:extLst>
                <a:ext uri="{FF2B5EF4-FFF2-40B4-BE49-F238E27FC236}">
                  <a16:creationId xmlns:a16="http://schemas.microsoft.com/office/drawing/2014/main" id="{FC5EFFFB-60CC-0456-5C60-533B38F036DB}"/>
                </a:ext>
              </a:extLst>
            </p:cNvPr>
            <p:cNvSpPr/>
            <p:nvPr/>
          </p:nvSpPr>
          <p:spPr>
            <a:xfrm>
              <a:off x="4478204" y="919602"/>
              <a:ext cx="269432" cy="425708"/>
            </a:xfrm>
            <a:custGeom>
              <a:avLst/>
              <a:gdLst>
                <a:gd name="connsiteX0" fmla="*/ 0 w 298843"/>
                <a:gd name="connsiteY0" fmla="*/ 0 h 1025108"/>
                <a:gd name="connsiteX1" fmla="*/ 193976 w 298843"/>
                <a:gd name="connsiteY1" fmla="*/ 0 h 1025108"/>
                <a:gd name="connsiteX2" fmla="*/ 298843 w 298843"/>
                <a:gd name="connsiteY2" fmla="*/ 108954 h 1025108"/>
                <a:gd name="connsiteX3" fmla="*/ 298843 w 298843"/>
                <a:gd name="connsiteY3" fmla="*/ 467263 h 1025108"/>
                <a:gd name="connsiteX4" fmla="*/ 295375 w 298843"/>
                <a:gd name="connsiteY4" fmla="*/ 467263 h 1025108"/>
                <a:gd name="connsiteX5" fmla="*/ 298423 w 298843"/>
                <a:gd name="connsiteY5" fmla="*/ 534134 h 1025108"/>
                <a:gd name="connsiteX6" fmla="*/ 1991 w 298843"/>
                <a:gd name="connsiteY6" fmla="*/ 1025108 h 1025108"/>
                <a:gd name="connsiteX7" fmla="*/ 0 w 298843"/>
                <a:gd name="connsiteY7" fmla="*/ 1024349 h 1025108"/>
                <a:gd name="connsiteX8" fmla="*/ 0 w 298843"/>
                <a:gd name="connsiteY8" fmla="*/ 0 h 102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43" h="1025108">
                  <a:moveTo>
                    <a:pt x="0" y="0"/>
                  </a:moveTo>
                  <a:lnTo>
                    <a:pt x="193976" y="0"/>
                  </a:lnTo>
                  <a:cubicBezTo>
                    <a:pt x="251893" y="0"/>
                    <a:pt x="298843" y="48780"/>
                    <a:pt x="298843" y="108954"/>
                  </a:cubicBezTo>
                  <a:lnTo>
                    <a:pt x="298843" y="467263"/>
                  </a:lnTo>
                  <a:lnTo>
                    <a:pt x="295375" y="467263"/>
                  </a:lnTo>
                  <a:lnTo>
                    <a:pt x="298423" y="534134"/>
                  </a:lnTo>
                  <a:cubicBezTo>
                    <a:pt x="290039" y="743602"/>
                    <a:pt x="162739" y="996353"/>
                    <a:pt x="1991" y="1025108"/>
                  </a:cubicBezTo>
                  <a:lnTo>
                    <a:pt x="0" y="1024349"/>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sp>
        <p:nvSpPr>
          <p:cNvPr id="234" name="TextBox 233">
            <a:extLst>
              <a:ext uri="{FF2B5EF4-FFF2-40B4-BE49-F238E27FC236}">
                <a16:creationId xmlns:a16="http://schemas.microsoft.com/office/drawing/2014/main" id="{63019EF8-68B8-2479-4811-2AE65FA1B6E5}"/>
              </a:ext>
            </a:extLst>
          </p:cNvPr>
          <p:cNvSpPr txBox="1"/>
          <p:nvPr/>
        </p:nvSpPr>
        <p:spPr>
          <a:xfrm>
            <a:off x="4901991" y="700481"/>
            <a:ext cx="4828137"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TOPIC </a:t>
            </a:r>
            <a:r>
              <a:rPr kumimoji="0" lang="en-PH" sz="4000" b="1" i="0" u="none" strike="noStrike" kern="1200" cap="none" spc="0" normalizeH="0" baseline="0" noProof="0" dirty="0">
                <a:ln>
                  <a:noFill/>
                </a:ln>
                <a:solidFill>
                  <a:srgbClr val="FF0000"/>
                </a:solidFill>
                <a:effectLst/>
                <a:uLnTx/>
                <a:uFillTx/>
                <a:latin typeface="Georgia Pro Cond Semibold" panose="020B0604020202020204" pitchFamily="18" charset="0"/>
              </a:rPr>
              <a:t>OBJECTIVES</a:t>
            </a:r>
            <a:endParaRPr lang="en-PH" sz="4000" dirty="0">
              <a:solidFill>
                <a:srgbClr val="FF0000"/>
              </a:solidFill>
              <a:latin typeface="Georgia Pro Cond Semibold" panose="020B0604020202020204" pitchFamily="18" charset="0"/>
            </a:endParaRPr>
          </a:p>
        </p:txBody>
      </p:sp>
      <p:sp>
        <p:nvSpPr>
          <p:cNvPr id="235" name="TextBox 234">
            <a:extLst>
              <a:ext uri="{FF2B5EF4-FFF2-40B4-BE49-F238E27FC236}">
                <a16:creationId xmlns:a16="http://schemas.microsoft.com/office/drawing/2014/main" id="{AC685F99-2AA9-E7B6-F1AD-0956BEC6D2C0}"/>
              </a:ext>
            </a:extLst>
          </p:cNvPr>
          <p:cNvSpPr txBox="1"/>
          <p:nvPr/>
        </p:nvSpPr>
        <p:spPr>
          <a:xfrm>
            <a:off x="3328301" y="1677793"/>
            <a:ext cx="2444209" cy="461665"/>
          </a:xfrm>
          <a:prstGeom prst="rect">
            <a:avLst/>
          </a:prstGeom>
          <a:noFill/>
        </p:spPr>
        <p:txBody>
          <a:bodyPr wrap="square" rtlCol="0">
            <a:spAutoFit/>
          </a:bodyPr>
          <a:lstStyle/>
          <a:p>
            <a:r>
              <a:rPr lang="en-US" sz="1200" dirty="0">
                <a:latin typeface="Amasis MT Pro" panose="02040504050005020304" pitchFamily="18" charset="0"/>
              </a:rPr>
              <a:t>to provide an in-depth knowledge of nanotechnology</a:t>
            </a:r>
            <a:endParaRPr lang="en-PH" sz="1200" dirty="0">
              <a:latin typeface="Amasis MT Pro" panose="02040504050005020304" pitchFamily="18" charset="0"/>
            </a:endParaRPr>
          </a:p>
        </p:txBody>
      </p:sp>
      <p:sp>
        <p:nvSpPr>
          <p:cNvPr id="236" name="TextBox 235">
            <a:extLst>
              <a:ext uri="{FF2B5EF4-FFF2-40B4-BE49-F238E27FC236}">
                <a16:creationId xmlns:a16="http://schemas.microsoft.com/office/drawing/2014/main" id="{27C7DFD9-477A-A1B3-6BC7-8DADA497EA10}"/>
              </a:ext>
            </a:extLst>
          </p:cNvPr>
          <p:cNvSpPr txBox="1"/>
          <p:nvPr/>
        </p:nvSpPr>
        <p:spPr>
          <a:xfrm>
            <a:off x="9018255" y="1629015"/>
            <a:ext cx="2591099" cy="646331"/>
          </a:xfrm>
          <a:prstGeom prst="rect">
            <a:avLst/>
          </a:prstGeom>
          <a:noFill/>
        </p:spPr>
        <p:txBody>
          <a:bodyPr wrap="square" rtlCol="0">
            <a:spAutoFit/>
          </a:bodyPr>
          <a:lstStyle/>
          <a:p>
            <a:r>
              <a:rPr lang="en-US" sz="1200" dirty="0">
                <a:latin typeface="Amasis MT Pro" panose="02040504050005020304" pitchFamily="18" charset="0"/>
              </a:rPr>
              <a:t>to examine the development of nanotechnology throughout time, from ancient times to the present</a:t>
            </a:r>
            <a:endParaRPr lang="en-PH" sz="1200" dirty="0">
              <a:latin typeface="Amasis MT Pro" panose="02040504050005020304" pitchFamily="18" charset="0"/>
            </a:endParaRPr>
          </a:p>
        </p:txBody>
      </p:sp>
      <p:sp>
        <p:nvSpPr>
          <p:cNvPr id="237" name="TextBox 236">
            <a:extLst>
              <a:ext uri="{FF2B5EF4-FFF2-40B4-BE49-F238E27FC236}">
                <a16:creationId xmlns:a16="http://schemas.microsoft.com/office/drawing/2014/main" id="{DE95FA20-BE73-BCC4-D17F-A6D622CB9C41}"/>
              </a:ext>
            </a:extLst>
          </p:cNvPr>
          <p:cNvSpPr txBox="1"/>
          <p:nvPr/>
        </p:nvSpPr>
        <p:spPr>
          <a:xfrm>
            <a:off x="3360552" y="3120531"/>
            <a:ext cx="1727198" cy="646331"/>
          </a:xfrm>
          <a:prstGeom prst="rect">
            <a:avLst/>
          </a:prstGeom>
          <a:noFill/>
        </p:spPr>
        <p:txBody>
          <a:bodyPr wrap="square" rtlCol="0">
            <a:spAutoFit/>
          </a:bodyPr>
          <a:lstStyle/>
          <a:p>
            <a:r>
              <a:rPr lang="en-US" sz="1200" dirty="0">
                <a:latin typeface="Amasis MT Pro" panose="02040504050005020304" pitchFamily="18" charset="0"/>
              </a:rPr>
              <a:t>to show the pros and cons of nanotechnology</a:t>
            </a:r>
            <a:endParaRPr lang="en-PH" sz="1200" dirty="0">
              <a:latin typeface="Amasis MT Pro" panose="02040504050005020304" pitchFamily="18" charset="0"/>
            </a:endParaRPr>
          </a:p>
        </p:txBody>
      </p:sp>
      <p:sp>
        <p:nvSpPr>
          <p:cNvPr id="238" name="TextBox 237">
            <a:extLst>
              <a:ext uri="{FF2B5EF4-FFF2-40B4-BE49-F238E27FC236}">
                <a16:creationId xmlns:a16="http://schemas.microsoft.com/office/drawing/2014/main" id="{4F5AE234-4A6D-2040-95C4-3EF5B7F0C218}"/>
              </a:ext>
            </a:extLst>
          </p:cNvPr>
          <p:cNvSpPr txBox="1"/>
          <p:nvPr/>
        </p:nvSpPr>
        <p:spPr>
          <a:xfrm>
            <a:off x="3485156" y="4465580"/>
            <a:ext cx="1727198" cy="646331"/>
          </a:xfrm>
          <a:prstGeom prst="rect">
            <a:avLst/>
          </a:prstGeom>
          <a:noFill/>
        </p:spPr>
        <p:txBody>
          <a:bodyPr wrap="square" rtlCol="0">
            <a:spAutoFit/>
          </a:bodyPr>
          <a:lstStyle/>
          <a:p>
            <a:r>
              <a:rPr lang="en-US" sz="1200" dirty="0">
                <a:latin typeface="Amasis MT Pro" panose="02040504050005020304" pitchFamily="18" charset="0"/>
              </a:rPr>
              <a:t>to explain how Nanotechnology works in different areas</a:t>
            </a:r>
            <a:endParaRPr lang="en-PH" sz="1200" dirty="0">
              <a:latin typeface="Amasis MT Pro" panose="02040504050005020304" pitchFamily="18" charset="0"/>
            </a:endParaRPr>
          </a:p>
        </p:txBody>
      </p:sp>
      <p:sp>
        <p:nvSpPr>
          <p:cNvPr id="239" name="TextBox 238">
            <a:extLst>
              <a:ext uri="{FF2B5EF4-FFF2-40B4-BE49-F238E27FC236}">
                <a16:creationId xmlns:a16="http://schemas.microsoft.com/office/drawing/2014/main" id="{F0F2B1BB-8A7C-C1C5-CFEC-9E44543A684A}"/>
              </a:ext>
            </a:extLst>
          </p:cNvPr>
          <p:cNvSpPr txBox="1"/>
          <p:nvPr/>
        </p:nvSpPr>
        <p:spPr>
          <a:xfrm>
            <a:off x="9370323" y="3096603"/>
            <a:ext cx="1727198" cy="646331"/>
          </a:xfrm>
          <a:prstGeom prst="rect">
            <a:avLst/>
          </a:prstGeom>
          <a:noFill/>
        </p:spPr>
        <p:txBody>
          <a:bodyPr wrap="square" rtlCol="0">
            <a:spAutoFit/>
          </a:bodyPr>
          <a:lstStyle/>
          <a:p>
            <a:r>
              <a:rPr lang="en-US" sz="1200" dirty="0">
                <a:latin typeface="Amasis MT Pro" panose="02040504050005020304" pitchFamily="18" charset="0"/>
              </a:rPr>
              <a:t>to elaborate the importance of Nanotechnology</a:t>
            </a:r>
            <a:endParaRPr lang="en-PH" sz="1200" dirty="0">
              <a:latin typeface="Amasis MT Pro" panose="02040504050005020304" pitchFamily="18" charset="0"/>
            </a:endParaRPr>
          </a:p>
        </p:txBody>
      </p:sp>
      <p:sp>
        <p:nvSpPr>
          <p:cNvPr id="240" name="TextBox 239">
            <a:extLst>
              <a:ext uri="{FF2B5EF4-FFF2-40B4-BE49-F238E27FC236}">
                <a16:creationId xmlns:a16="http://schemas.microsoft.com/office/drawing/2014/main" id="{32287897-AEBB-F37E-3D4B-4A2EF2E3839E}"/>
              </a:ext>
            </a:extLst>
          </p:cNvPr>
          <p:cNvSpPr txBox="1"/>
          <p:nvPr/>
        </p:nvSpPr>
        <p:spPr>
          <a:xfrm>
            <a:off x="9335276" y="4431164"/>
            <a:ext cx="1826036" cy="646331"/>
          </a:xfrm>
          <a:prstGeom prst="rect">
            <a:avLst/>
          </a:prstGeom>
          <a:noFill/>
        </p:spPr>
        <p:txBody>
          <a:bodyPr wrap="square" rtlCol="0">
            <a:spAutoFit/>
          </a:bodyPr>
          <a:lstStyle/>
          <a:p>
            <a:r>
              <a:rPr lang="en-US" sz="1200" dirty="0">
                <a:latin typeface="Amasis MT Pro" panose="02040504050005020304" pitchFamily="18" charset="0"/>
              </a:rPr>
              <a:t>to outline and describe some of the application areas of Nanotechnology</a:t>
            </a:r>
            <a:endParaRPr lang="en-PH" sz="1200" dirty="0">
              <a:latin typeface="Amasis MT Pro" panose="02040504050005020304" pitchFamily="18" charset="0"/>
            </a:endParaRPr>
          </a:p>
        </p:txBody>
      </p:sp>
      <p:grpSp>
        <p:nvGrpSpPr>
          <p:cNvPr id="64" name="Group 63">
            <a:extLst>
              <a:ext uri="{FF2B5EF4-FFF2-40B4-BE49-F238E27FC236}">
                <a16:creationId xmlns:a16="http://schemas.microsoft.com/office/drawing/2014/main" id="{27748CA9-325E-41AB-BD49-F8B4BCF60F47}"/>
              </a:ext>
            </a:extLst>
          </p:cNvPr>
          <p:cNvGrpSpPr/>
          <p:nvPr/>
        </p:nvGrpSpPr>
        <p:grpSpPr>
          <a:xfrm>
            <a:off x="-625130" y="10521"/>
            <a:ext cx="12270392" cy="6858000"/>
            <a:chOff x="8481" y="45497"/>
            <a:chExt cx="12270392" cy="6858000"/>
          </a:xfrm>
        </p:grpSpPr>
        <p:sp>
          <p:nvSpPr>
            <p:cNvPr id="66" name="Rectangle 65">
              <a:extLst>
                <a:ext uri="{FF2B5EF4-FFF2-40B4-BE49-F238E27FC236}">
                  <a16:creationId xmlns:a16="http://schemas.microsoft.com/office/drawing/2014/main" id="{AA85B36F-DE0A-4C3B-98ED-920A1A2AE32D}"/>
                </a:ext>
              </a:extLst>
            </p:cNvPr>
            <p:cNvSpPr/>
            <p:nvPr/>
          </p:nvSpPr>
          <p:spPr>
            <a:xfrm>
              <a:off x="848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7" name="Freeform 10">
              <a:extLst>
                <a:ext uri="{FF2B5EF4-FFF2-40B4-BE49-F238E27FC236}">
                  <a16:creationId xmlns:a16="http://schemas.microsoft.com/office/drawing/2014/main" id="{A919DE99-FEE7-4BB7-AB0A-0173570BDA41}"/>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8" name="TextBox 67">
              <a:extLst>
                <a:ext uri="{FF2B5EF4-FFF2-40B4-BE49-F238E27FC236}">
                  <a16:creationId xmlns:a16="http://schemas.microsoft.com/office/drawing/2014/main" id="{8B2967AC-A27D-4C00-8CD1-F34DB44F8DC0}"/>
                </a:ext>
              </a:extLst>
            </p:cNvPr>
            <p:cNvSpPr txBox="1"/>
            <p:nvPr/>
          </p:nvSpPr>
          <p:spPr>
            <a:xfrm rot="16200000">
              <a:off x="10486501" y="3290621"/>
              <a:ext cx="3184634" cy="400110"/>
            </a:xfrm>
            <a:prstGeom prst="rect">
              <a:avLst/>
            </a:prstGeom>
            <a:noFill/>
          </p:spPr>
          <p:txBody>
            <a:bodyPr wrap="square" rtlCol="0">
              <a:spAutoFit/>
            </a:bodyPr>
            <a:lstStyle/>
            <a:p>
              <a:pPr algn="ctr"/>
              <a:r>
                <a:rPr lang="en-US" sz="2000" b="1" dirty="0">
                  <a:solidFill>
                    <a:srgbClr val="EAECEE"/>
                  </a:solidFill>
                  <a:latin typeface="BankGothic Md BT" panose="020B0807020203060204" pitchFamily="34" charset="0"/>
                  <a:cs typeface="Times New Roman" panose="02020603050405020304" pitchFamily="18" charset="0"/>
                </a:rPr>
                <a:t>S &amp; L</a:t>
              </a:r>
              <a:endParaRPr lang="en-PH" sz="2000" b="1" dirty="0">
                <a:solidFill>
                  <a:srgbClr val="EAECEE"/>
                </a:solidFill>
                <a:latin typeface="BankGothic Md BT" panose="020B0807020203060204" pitchFamily="34" charset="0"/>
                <a:cs typeface="Times New Roman" panose="02020603050405020304" pitchFamily="18" charset="0"/>
              </a:endParaRPr>
            </a:p>
          </p:txBody>
        </p:sp>
      </p:grpSp>
      <p:cxnSp>
        <p:nvCxnSpPr>
          <p:cNvPr id="271" name="Straight Connector 270">
            <a:extLst>
              <a:ext uri="{FF2B5EF4-FFF2-40B4-BE49-F238E27FC236}">
                <a16:creationId xmlns:a16="http://schemas.microsoft.com/office/drawing/2014/main" id="{38EAAB2C-740F-64FF-F59F-F805C71F2EC6}"/>
              </a:ext>
            </a:extLst>
          </p:cNvPr>
          <p:cNvCxnSpPr>
            <a:cxnSpLocks/>
          </p:cNvCxnSpPr>
          <p:nvPr/>
        </p:nvCxnSpPr>
        <p:spPr>
          <a:xfrm flipV="1">
            <a:off x="10032733" y="3364140"/>
            <a:ext cx="719824" cy="5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Rounded Corners 240">
            <a:extLst>
              <a:ext uri="{FF2B5EF4-FFF2-40B4-BE49-F238E27FC236}">
                <a16:creationId xmlns:a16="http://schemas.microsoft.com/office/drawing/2014/main" id="{F21D1F2D-C27C-77EA-5F5F-DCC3C5436123}"/>
              </a:ext>
            </a:extLst>
          </p:cNvPr>
          <p:cNvSpPr/>
          <p:nvPr/>
        </p:nvSpPr>
        <p:spPr>
          <a:xfrm>
            <a:off x="3415096" y="184750"/>
            <a:ext cx="1508705" cy="1270481"/>
          </a:xfrm>
          <a:prstGeom prst="roundRect">
            <a:avLst/>
          </a:prstGeom>
          <a:solidFill>
            <a:schemeClr val="accent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2" name="Freeform: Shape 241">
            <a:extLst>
              <a:ext uri="{FF2B5EF4-FFF2-40B4-BE49-F238E27FC236}">
                <a16:creationId xmlns:a16="http://schemas.microsoft.com/office/drawing/2014/main" id="{4DDF85EB-1A00-2B65-564F-4D8E2A6AD889}"/>
              </a:ext>
            </a:extLst>
          </p:cNvPr>
          <p:cNvSpPr/>
          <p:nvPr/>
        </p:nvSpPr>
        <p:spPr>
          <a:xfrm>
            <a:off x="3410896" y="731928"/>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47" name="TextBox 246">
            <a:extLst>
              <a:ext uri="{FF2B5EF4-FFF2-40B4-BE49-F238E27FC236}">
                <a16:creationId xmlns:a16="http://schemas.microsoft.com/office/drawing/2014/main" id="{5C3EAEE6-744C-A2C8-0535-8A77FDB760C3}"/>
              </a:ext>
            </a:extLst>
          </p:cNvPr>
          <p:cNvSpPr txBox="1"/>
          <p:nvPr/>
        </p:nvSpPr>
        <p:spPr>
          <a:xfrm>
            <a:off x="3926943" y="277170"/>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1</a:t>
            </a:r>
          </a:p>
        </p:txBody>
      </p:sp>
      <p:pic>
        <p:nvPicPr>
          <p:cNvPr id="250" name="Graphic 249" descr="Lightbulb and gear">
            <a:extLst>
              <a:ext uri="{FF2B5EF4-FFF2-40B4-BE49-F238E27FC236}">
                <a16:creationId xmlns:a16="http://schemas.microsoft.com/office/drawing/2014/main" id="{236F14B3-B891-F724-ABFA-6642443E91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98047" y="2154192"/>
            <a:ext cx="500144" cy="500144"/>
          </a:xfrm>
          <a:prstGeom prst="rect">
            <a:avLst/>
          </a:prstGeom>
        </p:spPr>
      </p:pic>
      <p:sp>
        <p:nvSpPr>
          <p:cNvPr id="253" name="TextBox 252">
            <a:extLst>
              <a:ext uri="{FF2B5EF4-FFF2-40B4-BE49-F238E27FC236}">
                <a16:creationId xmlns:a16="http://schemas.microsoft.com/office/drawing/2014/main" id="{3034B4AB-722B-B11D-6F32-8C06FE65651A}"/>
              </a:ext>
            </a:extLst>
          </p:cNvPr>
          <p:cNvSpPr txBox="1"/>
          <p:nvPr/>
        </p:nvSpPr>
        <p:spPr>
          <a:xfrm>
            <a:off x="3417658" y="1269600"/>
            <a:ext cx="1514789"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Electronics and Computing</a:t>
            </a:r>
          </a:p>
        </p:txBody>
      </p:sp>
      <p:sp>
        <p:nvSpPr>
          <p:cNvPr id="63" name="Rectangle: Rounded Corners 62">
            <a:extLst>
              <a:ext uri="{FF2B5EF4-FFF2-40B4-BE49-F238E27FC236}">
                <a16:creationId xmlns:a16="http://schemas.microsoft.com/office/drawing/2014/main" id="{6976FB98-25E1-CA7F-BD17-84BC72C4EF3A}"/>
              </a:ext>
            </a:extLst>
          </p:cNvPr>
          <p:cNvSpPr/>
          <p:nvPr/>
        </p:nvSpPr>
        <p:spPr>
          <a:xfrm>
            <a:off x="6278948" y="198857"/>
            <a:ext cx="1508705" cy="1270481"/>
          </a:xfrm>
          <a:prstGeom prst="roundRect">
            <a:avLst/>
          </a:prstGeom>
          <a:solidFill>
            <a:schemeClr val="accent3">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0" name="Freeform: Shape 179">
            <a:extLst>
              <a:ext uri="{FF2B5EF4-FFF2-40B4-BE49-F238E27FC236}">
                <a16:creationId xmlns:a16="http://schemas.microsoft.com/office/drawing/2014/main" id="{00F18795-F0D4-789A-B20F-2DEE0588A939}"/>
              </a:ext>
            </a:extLst>
          </p:cNvPr>
          <p:cNvSpPr/>
          <p:nvPr/>
        </p:nvSpPr>
        <p:spPr>
          <a:xfrm>
            <a:off x="6274748"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183" name="TextBox 182">
            <a:extLst>
              <a:ext uri="{FF2B5EF4-FFF2-40B4-BE49-F238E27FC236}">
                <a16:creationId xmlns:a16="http://schemas.microsoft.com/office/drawing/2014/main" id="{34F199EC-B335-1F18-2982-14D4816DA598}"/>
              </a:ext>
            </a:extLst>
          </p:cNvPr>
          <p:cNvSpPr txBox="1"/>
          <p:nvPr/>
        </p:nvSpPr>
        <p:spPr>
          <a:xfrm>
            <a:off x="6790795" y="2912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2</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184" name="Graphic 183" descr="Lightbulb and gear">
            <a:extLst>
              <a:ext uri="{FF2B5EF4-FFF2-40B4-BE49-F238E27FC236}">
                <a16:creationId xmlns:a16="http://schemas.microsoft.com/office/drawing/2014/main" id="{8A62916D-6EFD-0822-1793-5C8F4EACBB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13422" y="2168299"/>
            <a:ext cx="500144" cy="500144"/>
          </a:xfrm>
          <a:prstGeom prst="rect">
            <a:avLst/>
          </a:prstGeom>
        </p:spPr>
      </p:pic>
      <p:sp>
        <p:nvSpPr>
          <p:cNvPr id="201" name="TextBox 200">
            <a:extLst>
              <a:ext uri="{FF2B5EF4-FFF2-40B4-BE49-F238E27FC236}">
                <a16:creationId xmlns:a16="http://schemas.microsoft.com/office/drawing/2014/main" id="{B4B051B8-D7BC-7182-3659-D632452DBE37}"/>
              </a:ext>
            </a:extLst>
          </p:cNvPr>
          <p:cNvSpPr txBox="1"/>
          <p:nvPr/>
        </p:nvSpPr>
        <p:spPr>
          <a:xfrm>
            <a:off x="6333523" y="1340281"/>
            <a:ext cx="1428428"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Medicine and Healthcare</a:t>
            </a:r>
          </a:p>
        </p:txBody>
      </p:sp>
      <p:sp>
        <p:nvSpPr>
          <p:cNvPr id="202" name="Rectangle: Rounded Corners 201">
            <a:extLst>
              <a:ext uri="{FF2B5EF4-FFF2-40B4-BE49-F238E27FC236}">
                <a16:creationId xmlns:a16="http://schemas.microsoft.com/office/drawing/2014/main" id="{BA16F5FC-F09F-7B7A-F820-517246018E61}"/>
              </a:ext>
            </a:extLst>
          </p:cNvPr>
          <p:cNvSpPr/>
          <p:nvPr/>
        </p:nvSpPr>
        <p:spPr>
          <a:xfrm>
            <a:off x="9117490" y="198857"/>
            <a:ext cx="1508705" cy="1270481"/>
          </a:xfrm>
          <a:prstGeom prst="roundRect">
            <a:avLst/>
          </a:prstGeom>
          <a:solidFill>
            <a:schemeClr val="accent4">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3" name="Freeform: Shape 202">
            <a:extLst>
              <a:ext uri="{FF2B5EF4-FFF2-40B4-BE49-F238E27FC236}">
                <a16:creationId xmlns:a16="http://schemas.microsoft.com/office/drawing/2014/main" id="{148A2C0A-C2F4-7A80-4D14-809F0E3CDB7F}"/>
              </a:ext>
            </a:extLst>
          </p:cNvPr>
          <p:cNvSpPr/>
          <p:nvPr/>
        </p:nvSpPr>
        <p:spPr>
          <a:xfrm>
            <a:off x="9113290" y="7460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04" name="TextBox 203">
            <a:extLst>
              <a:ext uri="{FF2B5EF4-FFF2-40B4-BE49-F238E27FC236}">
                <a16:creationId xmlns:a16="http://schemas.microsoft.com/office/drawing/2014/main" id="{9E6353C5-23A5-92EF-DEB7-67023DCDF8BE}"/>
              </a:ext>
            </a:extLst>
          </p:cNvPr>
          <p:cNvSpPr txBox="1"/>
          <p:nvPr/>
        </p:nvSpPr>
        <p:spPr>
          <a:xfrm>
            <a:off x="9629337" y="29127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3</a:t>
            </a:r>
          </a:p>
        </p:txBody>
      </p:sp>
      <p:pic>
        <p:nvPicPr>
          <p:cNvPr id="205" name="Graphic 204" descr="Lightbulb and gear">
            <a:extLst>
              <a:ext uri="{FF2B5EF4-FFF2-40B4-BE49-F238E27FC236}">
                <a16:creationId xmlns:a16="http://schemas.microsoft.com/office/drawing/2014/main" id="{A30795A3-61D3-0F3B-9EDE-307B0DD381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95479" y="2179230"/>
            <a:ext cx="500144" cy="500144"/>
          </a:xfrm>
          <a:prstGeom prst="rect">
            <a:avLst/>
          </a:prstGeom>
        </p:spPr>
      </p:pic>
      <p:sp>
        <p:nvSpPr>
          <p:cNvPr id="206" name="TextBox 205">
            <a:extLst>
              <a:ext uri="{FF2B5EF4-FFF2-40B4-BE49-F238E27FC236}">
                <a16:creationId xmlns:a16="http://schemas.microsoft.com/office/drawing/2014/main" id="{AFE3E437-6BAF-8679-A181-5A8130B867D9}"/>
              </a:ext>
            </a:extLst>
          </p:cNvPr>
          <p:cNvSpPr txBox="1"/>
          <p:nvPr/>
        </p:nvSpPr>
        <p:spPr>
          <a:xfrm>
            <a:off x="9214894" y="1371828"/>
            <a:ext cx="1418437" cy="923330"/>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Energy </a:t>
            </a:r>
          </a:p>
          <a:p>
            <a:pPr algn="ctr"/>
            <a:r>
              <a:rPr lang="en-PH" dirty="0">
                <a:latin typeface="Times New Roman" panose="02020603050405020304" pitchFamily="18" charset="0"/>
                <a:cs typeface="Times New Roman" panose="02020603050405020304" pitchFamily="18" charset="0"/>
              </a:rPr>
              <a:t>and Environment</a:t>
            </a:r>
          </a:p>
        </p:txBody>
      </p:sp>
      <p:sp>
        <p:nvSpPr>
          <p:cNvPr id="207" name="Rectangle: Rounded Corners 206">
            <a:extLst>
              <a:ext uri="{FF2B5EF4-FFF2-40B4-BE49-F238E27FC236}">
                <a16:creationId xmlns:a16="http://schemas.microsoft.com/office/drawing/2014/main" id="{CC1EF945-C313-9EC7-B31B-47460657C74E}"/>
              </a:ext>
            </a:extLst>
          </p:cNvPr>
          <p:cNvSpPr/>
          <p:nvPr/>
        </p:nvSpPr>
        <p:spPr>
          <a:xfrm>
            <a:off x="3408859" y="4002357"/>
            <a:ext cx="1508705" cy="1270481"/>
          </a:xfrm>
          <a:prstGeom prst="roundRect">
            <a:avLst/>
          </a:prstGeom>
          <a:solidFill>
            <a:schemeClr val="accent5">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9" name="Freeform: Shape 208">
            <a:extLst>
              <a:ext uri="{FF2B5EF4-FFF2-40B4-BE49-F238E27FC236}">
                <a16:creationId xmlns:a16="http://schemas.microsoft.com/office/drawing/2014/main" id="{1AD31EE7-227D-CDB0-F4E2-CD07280BAD62}"/>
              </a:ext>
            </a:extLst>
          </p:cNvPr>
          <p:cNvSpPr/>
          <p:nvPr/>
        </p:nvSpPr>
        <p:spPr>
          <a:xfrm>
            <a:off x="3404659" y="454953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1" name="TextBox 210">
            <a:extLst>
              <a:ext uri="{FF2B5EF4-FFF2-40B4-BE49-F238E27FC236}">
                <a16:creationId xmlns:a16="http://schemas.microsoft.com/office/drawing/2014/main" id="{41A96D94-198C-839E-0ECD-D668ADFEFDF2}"/>
              </a:ext>
            </a:extLst>
          </p:cNvPr>
          <p:cNvSpPr txBox="1"/>
          <p:nvPr/>
        </p:nvSpPr>
        <p:spPr>
          <a:xfrm>
            <a:off x="3920706" y="4094777"/>
            <a:ext cx="496978" cy="769441"/>
          </a:xfrm>
          <a:prstGeom prst="rect">
            <a:avLst/>
          </a:prstGeom>
          <a:noFill/>
        </p:spPr>
        <p:txBody>
          <a:bodyPr wrap="square" rtlCol="0">
            <a:spAutoFit/>
          </a:bodyPr>
          <a:lstStyle/>
          <a:p>
            <a:r>
              <a:rPr lang="en-US" sz="4400" dirty="0">
                <a:solidFill>
                  <a:schemeClr val="bg1"/>
                </a:solidFill>
                <a:latin typeface="Stencil" panose="040409050D0802020404" pitchFamily="82" charset="0"/>
                <a:cs typeface="Times New Roman" panose="02020603050405020304" pitchFamily="18" charset="0"/>
              </a:rPr>
              <a:t>4</a:t>
            </a:r>
            <a:endParaRPr lang="en-PH" sz="4400" dirty="0">
              <a:solidFill>
                <a:schemeClr val="bg1"/>
              </a:solidFill>
              <a:latin typeface="Stencil" panose="040409050D0802020404" pitchFamily="82" charset="0"/>
              <a:cs typeface="Times New Roman" panose="02020603050405020304" pitchFamily="18" charset="0"/>
            </a:endParaRPr>
          </a:p>
        </p:txBody>
      </p:sp>
      <p:pic>
        <p:nvPicPr>
          <p:cNvPr id="256" name="Graphic 255" descr="Lightbulb and gear">
            <a:extLst>
              <a:ext uri="{FF2B5EF4-FFF2-40B4-BE49-F238E27FC236}">
                <a16:creationId xmlns:a16="http://schemas.microsoft.com/office/drawing/2014/main" id="{26E6CBDF-3DCD-F21F-8D8D-0852D8969D2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66417" y="5971556"/>
            <a:ext cx="500144" cy="500144"/>
          </a:xfrm>
          <a:prstGeom prst="rect">
            <a:avLst/>
          </a:prstGeom>
        </p:spPr>
      </p:pic>
      <p:sp>
        <p:nvSpPr>
          <p:cNvPr id="257" name="TextBox 256">
            <a:extLst>
              <a:ext uri="{FF2B5EF4-FFF2-40B4-BE49-F238E27FC236}">
                <a16:creationId xmlns:a16="http://schemas.microsoft.com/office/drawing/2014/main" id="{2695ED2F-EEA9-7A92-E31B-04AE0D5DBCA4}"/>
              </a:ext>
            </a:extLst>
          </p:cNvPr>
          <p:cNvSpPr txBox="1"/>
          <p:nvPr/>
        </p:nvSpPr>
        <p:spPr>
          <a:xfrm>
            <a:off x="3389275" y="5164528"/>
            <a:ext cx="1514789" cy="646331"/>
          </a:xfrm>
          <a:prstGeom prst="rect">
            <a:avLst/>
          </a:prstGeom>
          <a:noFill/>
        </p:spPr>
        <p:txBody>
          <a:bodyPr wrap="square" rtlCol="0">
            <a:spAutoFit/>
          </a:bodyPr>
          <a:lstStyle/>
          <a:p>
            <a:pPr algn="ctr"/>
            <a:r>
              <a:rPr lang="en-PH" dirty="0">
                <a:latin typeface="Times New Roman" panose="02020603050405020304" pitchFamily="18" charset="0"/>
                <a:cs typeface="Times New Roman" panose="02020603050405020304" pitchFamily="18" charset="0"/>
              </a:rPr>
              <a:t>Materials</a:t>
            </a:r>
          </a:p>
          <a:p>
            <a:pPr algn="ctr"/>
            <a:r>
              <a:rPr lang="en-PH" dirty="0">
                <a:latin typeface="Times New Roman" panose="02020603050405020304" pitchFamily="18" charset="0"/>
                <a:cs typeface="Times New Roman" panose="02020603050405020304" pitchFamily="18" charset="0"/>
              </a:rPr>
              <a:t>Science</a:t>
            </a:r>
          </a:p>
        </p:txBody>
      </p:sp>
      <p:sp>
        <p:nvSpPr>
          <p:cNvPr id="258" name="Rectangle: Rounded Corners 257">
            <a:extLst>
              <a:ext uri="{FF2B5EF4-FFF2-40B4-BE49-F238E27FC236}">
                <a16:creationId xmlns:a16="http://schemas.microsoft.com/office/drawing/2014/main" id="{FD3CAD5F-0102-3CB0-7B2F-A026A6553415}"/>
              </a:ext>
            </a:extLst>
          </p:cNvPr>
          <p:cNvSpPr/>
          <p:nvPr/>
        </p:nvSpPr>
        <p:spPr>
          <a:xfrm>
            <a:off x="6278948" y="3964667"/>
            <a:ext cx="1508705" cy="1270481"/>
          </a:xfrm>
          <a:prstGeom prst="roundRect">
            <a:avLst/>
          </a:prstGeom>
          <a:solidFill>
            <a:schemeClr val="accent6">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9" name="Freeform: Shape 258">
            <a:extLst>
              <a:ext uri="{FF2B5EF4-FFF2-40B4-BE49-F238E27FC236}">
                <a16:creationId xmlns:a16="http://schemas.microsoft.com/office/drawing/2014/main" id="{904EDF4A-4F4A-ADDF-2EE8-5A19F153BD5C}"/>
              </a:ext>
            </a:extLst>
          </p:cNvPr>
          <p:cNvSpPr/>
          <p:nvPr/>
        </p:nvSpPr>
        <p:spPr>
          <a:xfrm>
            <a:off x="6274748" y="4511845"/>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0" name="TextBox 259">
            <a:extLst>
              <a:ext uri="{FF2B5EF4-FFF2-40B4-BE49-F238E27FC236}">
                <a16:creationId xmlns:a16="http://schemas.microsoft.com/office/drawing/2014/main" id="{AC18B386-5290-0400-062C-18A235F193B6}"/>
              </a:ext>
            </a:extLst>
          </p:cNvPr>
          <p:cNvSpPr txBox="1"/>
          <p:nvPr/>
        </p:nvSpPr>
        <p:spPr>
          <a:xfrm>
            <a:off x="6790795" y="4057087"/>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5</a:t>
            </a:r>
          </a:p>
        </p:txBody>
      </p:sp>
      <p:pic>
        <p:nvPicPr>
          <p:cNvPr id="261" name="Graphic 260" descr="Lightbulb and gear">
            <a:extLst>
              <a:ext uri="{FF2B5EF4-FFF2-40B4-BE49-F238E27FC236}">
                <a16:creationId xmlns:a16="http://schemas.microsoft.com/office/drawing/2014/main" id="{E9B98716-801F-BBB7-7E23-9192DCCF98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02772" y="5943566"/>
            <a:ext cx="500144" cy="500144"/>
          </a:xfrm>
          <a:prstGeom prst="rect">
            <a:avLst/>
          </a:prstGeom>
        </p:spPr>
      </p:pic>
      <p:sp>
        <p:nvSpPr>
          <p:cNvPr id="262" name="TextBox 261">
            <a:extLst>
              <a:ext uri="{FF2B5EF4-FFF2-40B4-BE49-F238E27FC236}">
                <a16:creationId xmlns:a16="http://schemas.microsoft.com/office/drawing/2014/main" id="{9AECB1C9-C666-5A8A-0055-BC345DDC1EE7}"/>
              </a:ext>
            </a:extLst>
          </p:cNvPr>
          <p:cNvSpPr txBox="1"/>
          <p:nvPr/>
        </p:nvSpPr>
        <p:spPr>
          <a:xfrm>
            <a:off x="6301630" y="5137172"/>
            <a:ext cx="1514789" cy="830997"/>
          </a:xfrm>
          <a:prstGeom prst="rect">
            <a:avLst/>
          </a:prstGeom>
          <a:noFill/>
        </p:spPr>
        <p:txBody>
          <a:bodyPr wrap="square" rtlCol="0">
            <a:spAutoFit/>
          </a:bodyPr>
          <a:lstStyle/>
          <a:p>
            <a:pPr algn="ctr"/>
            <a:r>
              <a:rPr lang="en-PH" sz="1600" dirty="0">
                <a:latin typeface="Times New Roman" panose="02020603050405020304" pitchFamily="18" charset="0"/>
                <a:cs typeface="Times New Roman" panose="02020603050405020304" pitchFamily="18" charset="0"/>
              </a:rPr>
              <a:t>Nanoelectronics and </a:t>
            </a:r>
          </a:p>
          <a:p>
            <a:pPr algn="ctr"/>
            <a:r>
              <a:rPr lang="en-PH" sz="1600" dirty="0">
                <a:latin typeface="Times New Roman" panose="02020603050405020304" pitchFamily="18" charset="0"/>
                <a:cs typeface="Times New Roman" panose="02020603050405020304" pitchFamily="18" charset="0"/>
              </a:rPr>
              <a:t>Photonics</a:t>
            </a:r>
          </a:p>
        </p:txBody>
      </p:sp>
      <p:sp>
        <p:nvSpPr>
          <p:cNvPr id="263" name="Rectangle: Rounded Corners 262">
            <a:extLst>
              <a:ext uri="{FF2B5EF4-FFF2-40B4-BE49-F238E27FC236}">
                <a16:creationId xmlns:a16="http://schemas.microsoft.com/office/drawing/2014/main" id="{1450E89F-62BD-F171-2CCB-12443FB60EF5}"/>
              </a:ext>
            </a:extLst>
          </p:cNvPr>
          <p:cNvSpPr/>
          <p:nvPr/>
        </p:nvSpPr>
        <p:spPr>
          <a:xfrm>
            <a:off x="9191709" y="3995536"/>
            <a:ext cx="1508705" cy="1270481"/>
          </a:xfrm>
          <a:prstGeom prst="roundRect">
            <a:avLst/>
          </a:prstGeom>
          <a:solidFill>
            <a:schemeClr val="tx2">
              <a:lumMod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4" name="Freeform: Shape 263">
            <a:extLst>
              <a:ext uri="{FF2B5EF4-FFF2-40B4-BE49-F238E27FC236}">
                <a16:creationId xmlns:a16="http://schemas.microsoft.com/office/drawing/2014/main" id="{6EE75713-4060-257D-D528-92365361CB6D}"/>
              </a:ext>
            </a:extLst>
          </p:cNvPr>
          <p:cNvSpPr/>
          <p:nvPr/>
        </p:nvSpPr>
        <p:spPr>
          <a:xfrm>
            <a:off x="9187509" y="4542714"/>
            <a:ext cx="1503689" cy="2009751"/>
          </a:xfrm>
          <a:custGeom>
            <a:avLst/>
            <a:gdLst>
              <a:gd name="connsiteX0" fmla="*/ 0 w 1995503"/>
              <a:gd name="connsiteY0" fmla="*/ 0 h 2956394"/>
              <a:gd name="connsiteX1" fmla="*/ 298419 w 1995503"/>
              <a:gd name="connsiteY1" fmla="*/ 0 h 2956394"/>
              <a:gd name="connsiteX2" fmla="*/ 285539 w 1995503"/>
              <a:gd name="connsiteY2" fmla="*/ 126331 h 2956394"/>
              <a:gd name="connsiteX3" fmla="*/ 997751 w 1995503"/>
              <a:gd name="connsiteY3" fmla="*/ 830565 h 2956394"/>
              <a:gd name="connsiteX4" fmla="*/ 1709963 w 1995503"/>
              <a:gd name="connsiteY4" fmla="*/ 126331 h 2956394"/>
              <a:gd name="connsiteX5" fmla="*/ 1697084 w 1995503"/>
              <a:gd name="connsiteY5" fmla="*/ 0 h 2956394"/>
              <a:gd name="connsiteX6" fmla="*/ 1995503 w 1995503"/>
              <a:gd name="connsiteY6" fmla="*/ 0 h 2956394"/>
              <a:gd name="connsiteX7" fmla="*/ 1995503 w 1995503"/>
              <a:gd name="connsiteY7" fmla="*/ 2956394 h 2956394"/>
              <a:gd name="connsiteX8" fmla="*/ 0 w 1995503"/>
              <a:gd name="connsiteY8" fmla="*/ 2956394 h 29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503" h="2956394">
                <a:moveTo>
                  <a:pt x="0" y="0"/>
                </a:moveTo>
                <a:lnTo>
                  <a:pt x="298419" y="0"/>
                </a:lnTo>
                <a:lnTo>
                  <a:pt x="285539" y="126331"/>
                </a:lnTo>
                <a:cubicBezTo>
                  <a:pt x="285539" y="515269"/>
                  <a:pt x="604407" y="830565"/>
                  <a:pt x="997751" y="830565"/>
                </a:cubicBezTo>
                <a:cubicBezTo>
                  <a:pt x="1391095" y="830565"/>
                  <a:pt x="1709963" y="515269"/>
                  <a:pt x="1709963" y="126331"/>
                </a:cubicBezTo>
                <a:lnTo>
                  <a:pt x="1697084" y="0"/>
                </a:lnTo>
                <a:lnTo>
                  <a:pt x="1995503" y="0"/>
                </a:lnTo>
                <a:lnTo>
                  <a:pt x="1995503" y="2956394"/>
                </a:lnTo>
                <a:lnTo>
                  <a:pt x="0" y="2956394"/>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65" name="TextBox 264">
            <a:extLst>
              <a:ext uri="{FF2B5EF4-FFF2-40B4-BE49-F238E27FC236}">
                <a16:creationId xmlns:a16="http://schemas.microsoft.com/office/drawing/2014/main" id="{94754170-3901-CD76-05B5-27D22470F478}"/>
              </a:ext>
            </a:extLst>
          </p:cNvPr>
          <p:cNvSpPr txBox="1"/>
          <p:nvPr/>
        </p:nvSpPr>
        <p:spPr>
          <a:xfrm>
            <a:off x="9703556" y="4087956"/>
            <a:ext cx="496978" cy="769441"/>
          </a:xfrm>
          <a:prstGeom prst="rect">
            <a:avLst/>
          </a:prstGeom>
          <a:noFill/>
        </p:spPr>
        <p:txBody>
          <a:bodyPr wrap="square" rtlCol="0">
            <a:spAutoFit/>
          </a:bodyPr>
          <a:lstStyle/>
          <a:p>
            <a:r>
              <a:rPr lang="en-PH" sz="4400" dirty="0">
                <a:solidFill>
                  <a:schemeClr val="bg1"/>
                </a:solidFill>
                <a:latin typeface="Stencil" panose="040409050D0802020404" pitchFamily="82" charset="0"/>
                <a:cs typeface="Times New Roman" panose="02020603050405020304" pitchFamily="18" charset="0"/>
              </a:rPr>
              <a:t>6</a:t>
            </a:r>
          </a:p>
        </p:txBody>
      </p:sp>
      <p:pic>
        <p:nvPicPr>
          <p:cNvPr id="266" name="Graphic 265" descr="Lightbulb and gear">
            <a:extLst>
              <a:ext uri="{FF2B5EF4-FFF2-40B4-BE49-F238E27FC236}">
                <a16:creationId xmlns:a16="http://schemas.microsoft.com/office/drawing/2014/main" id="{CE9D0840-798E-6AA5-CE14-A5938EABA58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27825" y="5964978"/>
            <a:ext cx="500144" cy="500144"/>
          </a:xfrm>
          <a:prstGeom prst="rect">
            <a:avLst/>
          </a:prstGeom>
        </p:spPr>
      </p:pic>
      <p:sp>
        <p:nvSpPr>
          <p:cNvPr id="267" name="TextBox 266">
            <a:extLst>
              <a:ext uri="{FF2B5EF4-FFF2-40B4-BE49-F238E27FC236}">
                <a16:creationId xmlns:a16="http://schemas.microsoft.com/office/drawing/2014/main" id="{BA72CD7C-4A04-E369-C644-340A4EB86C20}"/>
              </a:ext>
            </a:extLst>
          </p:cNvPr>
          <p:cNvSpPr txBox="1"/>
          <p:nvPr/>
        </p:nvSpPr>
        <p:spPr>
          <a:xfrm>
            <a:off x="9213458" y="5103125"/>
            <a:ext cx="1514789" cy="923330"/>
          </a:xfrm>
          <a:prstGeom prst="rect">
            <a:avLst/>
          </a:prstGeom>
          <a:noFill/>
        </p:spPr>
        <p:txBody>
          <a:bodyPr wrap="square" rtlCol="0">
            <a:spAutoFit/>
          </a:bodyPr>
          <a:lstStyle/>
          <a:p>
            <a:pPr algn="ctr"/>
            <a:r>
              <a:rPr lang="en-PH" dirty="0" err="1">
                <a:latin typeface="Times New Roman" panose="02020603050405020304" pitchFamily="18" charset="0"/>
                <a:cs typeface="Times New Roman" panose="02020603050405020304" pitchFamily="18" charset="0"/>
              </a:rPr>
              <a:t>Nanosensors</a:t>
            </a:r>
            <a:r>
              <a:rPr lang="en-PH" dirty="0">
                <a:latin typeface="Times New Roman" panose="02020603050405020304" pitchFamily="18" charset="0"/>
                <a:cs typeface="Times New Roman" panose="02020603050405020304" pitchFamily="18" charset="0"/>
              </a:rPr>
              <a:t> and Nanodevices</a:t>
            </a:r>
          </a:p>
        </p:txBody>
      </p:sp>
      <p:sp>
        <p:nvSpPr>
          <p:cNvPr id="268" name="TextBox 267">
            <a:extLst>
              <a:ext uri="{FF2B5EF4-FFF2-40B4-BE49-F238E27FC236}">
                <a16:creationId xmlns:a16="http://schemas.microsoft.com/office/drawing/2014/main" id="{AAC3DD3A-EE76-CBE9-08A0-6923A4156FE5}"/>
              </a:ext>
            </a:extLst>
          </p:cNvPr>
          <p:cNvSpPr txBox="1"/>
          <p:nvPr/>
        </p:nvSpPr>
        <p:spPr>
          <a:xfrm>
            <a:off x="4122584" y="3021678"/>
            <a:ext cx="6138965" cy="707886"/>
          </a:xfrm>
          <a:prstGeom prst="rect">
            <a:avLst/>
          </a:prstGeom>
          <a:noFill/>
        </p:spPr>
        <p:txBody>
          <a:bodyPr wrap="square">
            <a:spAutoFit/>
          </a:bodyPr>
          <a:lstStyle/>
          <a:p>
            <a:r>
              <a:rPr kumimoji="0" lang="en-PH" sz="4000" b="1" i="0" u="none" strike="noStrike" kern="1200" cap="none" spc="0" normalizeH="0" baseline="0" noProof="0" dirty="0">
                <a:ln>
                  <a:noFill/>
                </a:ln>
                <a:solidFill>
                  <a:prstClr val="black">
                    <a:lumMod val="85000"/>
                    <a:lumOff val="15000"/>
                  </a:prstClr>
                </a:solidFill>
                <a:effectLst/>
                <a:uLnTx/>
                <a:uFillTx/>
                <a:latin typeface="Georgia Pro Cond Semibold" panose="020B0604020202020204" pitchFamily="18" charset="0"/>
              </a:rPr>
              <a:t>SCOPE</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a:t>
            </a:r>
            <a:r>
              <a:rPr kumimoji="0" lang="en-PH" sz="4000" b="1" i="0" u="none" strike="noStrike" kern="1200" cap="none" spc="0" normalizeH="0" noProof="0" dirty="0">
                <a:ln>
                  <a:noFill/>
                </a:ln>
                <a:solidFill>
                  <a:schemeClr val="accent6">
                    <a:lumMod val="75000"/>
                  </a:schemeClr>
                </a:solidFill>
                <a:effectLst/>
                <a:uLnTx/>
                <a:uFillTx/>
                <a:latin typeface="Georgia Pro Cond Semibold" panose="020B0604020202020204" pitchFamily="18" charset="0"/>
              </a:rPr>
              <a:t>AND</a:t>
            </a:r>
            <a:r>
              <a:rPr kumimoji="0" lang="en-PH" sz="4000" b="1" i="0" u="none" strike="noStrike" kern="1200" cap="none" spc="0" normalizeH="0" noProof="0" dirty="0">
                <a:ln>
                  <a:noFill/>
                </a:ln>
                <a:solidFill>
                  <a:prstClr val="black">
                    <a:lumMod val="85000"/>
                    <a:lumOff val="15000"/>
                  </a:prstClr>
                </a:solidFill>
                <a:effectLst/>
                <a:uLnTx/>
                <a:uFillTx/>
                <a:latin typeface="Georgia Pro Cond Semibold" panose="020B0604020202020204" pitchFamily="18" charset="0"/>
              </a:rPr>
              <a:t> LIMITATION</a:t>
            </a:r>
            <a:endParaRPr lang="en-PH" sz="4000" dirty="0">
              <a:solidFill>
                <a:srgbClr val="FF0000"/>
              </a:solidFill>
              <a:latin typeface="Georgia Pro Cond Semibold" panose="020B0604020202020204" pitchFamily="18" charset="0"/>
            </a:endParaRPr>
          </a:p>
        </p:txBody>
      </p:sp>
      <p:cxnSp>
        <p:nvCxnSpPr>
          <p:cNvPr id="270" name="Straight Connector 269">
            <a:extLst>
              <a:ext uri="{FF2B5EF4-FFF2-40B4-BE49-F238E27FC236}">
                <a16:creationId xmlns:a16="http://schemas.microsoft.com/office/drawing/2014/main" id="{D55528B8-3D81-A388-8D8D-C96D3C0911A3}"/>
              </a:ext>
            </a:extLst>
          </p:cNvPr>
          <p:cNvCxnSpPr>
            <a:cxnSpLocks/>
          </p:cNvCxnSpPr>
          <p:nvPr/>
        </p:nvCxnSpPr>
        <p:spPr>
          <a:xfrm flipV="1">
            <a:off x="3063928" y="3375621"/>
            <a:ext cx="12571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B5A11E1-0DA9-4063-A1CA-D7A4DA299E03}"/>
              </a:ext>
            </a:extLst>
          </p:cNvPr>
          <p:cNvGrpSpPr/>
          <p:nvPr/>
        </p:nvGrpSpPr>
        <p:grpSpPr>
          <a:xfrm>
            <a:off x="-929698" y="22012"/>
            <a:ext cx="12240199" cy="6858000"/>
            <a:chOff x="1" y="45497"/>
            <a:chExt cx="12240199" cy="6858000"/>
          </a:xfrm>
        </p:grpSpPr>
        <p:sp>
          <p:nvSpPr>
            <p:cNvPr id="71" name="Rectangle 70">
              <a:extLst>
                <a:ext uri="{FF2B5EF4-FFF2-40B4-BE49-F238E27FC236}">
                  <a16:creationId xmlns:a16="http://schemas.microsoft.com/office/drawing/2014/main" id="{12094E98-CE31-4E0B-8985-4A9FF648E06C}"/>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2" name="Freeform 10">
              <a:extLst>
                <a:ext uri="{FF2B5EF4-FFF2-40B4-BE49-F238E27FC236}">
                  <a16:creationId xmlns:a16="http://schemas.microsoft.com/office/drawing/2014/main" id="{49A42041-3F00-4083-BB66-542316238954}"/>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3" name="TextBox 72">
              <a:extLst>
                <a:ext uri="{FF2B5EF4-FFF2-40B4-BE49-F238E27FC236}">
                  <a16:creationId xmlns:a16="http://schemas.microsoft.com/office/drawing/2014/main" id="{0A8F6304-D6E7-426A-A898-9EE994E32A7F}"/>
                </a:ext>
              </a:extLst>
            </p:cNvPr>
            <p:cNvSpPr txBox="1"/>
            <p:nvPr/>
          </p:nvSpPr>
          <p:spPr>
            <a:xfrm rot="16200000">
              <a:off x="10478606" y="3325385"/>
              <a:ext cx="3184634" cy="338554"/>
            </a:xfrm>
            <a:prstGeom prst="rect">
              <a:avLst/>
            </a:prstGeom>
            <a:noFill/>
          </p:spPr>
          <p:txBody>
            <a:bodyPr wrap="square" rtlCol="0">
              <a:spAutoFit/>
            </a:bodyPr>
            <a:lstStyle/>
            <a:p>
              <a:pPr algn="ctr"/>
              <a:r>
                <a:rPr lang="en-US" sz="1600" b="1" dirty="0">
                  <a:solidFill>
                    <a:srgbClr val="EAECEE"/>
                  </a:solidFill>
                  <a:latin typeface="BankGothic Md BT" panose="020B0807020203060204" pitchFamily="34" charset="0"/>
                  <a:cs typeface="Times New Roman" panose="02020603050405020304" pitchFamily="18" charset="0"/>
                </a:rPr>
                <a:t>introduction</a:t>
              </a:r>
              <a:endParaRPr lang="en-PH" sz="1600" b="1" dirty="0">
                <a:solidFill>
                  <a:srgbClr val="EAECEE"/>
                </a:solidFill>
                <a:latin typeface="BankGothic Md BT" panose="020B0807020203060204" pitchFamily="34" charset="0"/>
                <a:cs typeface="Times New Roman" panose="02020603050405020304" pitchFamily="18" charset="0"/>
              </a:endParaRPr>
            </a:p>
          </p:txBody>
        </p:sp>
      </p:grpSp>
      <p:cxnSp>
        <p:nvCxnSpPr>
          <p:cNvPr id="243" name="Straight Connector 242">
            <a:extLst>
              <a:ext uri="{FF2B5EF4-FFF2-40B4-BE49-F238E27FC236}">
                <a16:creationId xmlns:a16="http://schemas.microsoft.com/office/drawing/2014/main" id="{E93D685D-132F-CEE0-9D32-E70AD0535E79}"/>
              </a:ext>
            </a:extLst>
          </p:cNvPr>
          <p:cNvCxnSpPr/>
          <p:nvPr/>
        </p:nvCxnSpPr>
        <p:spPr>
          <a:xfrm>
            <a:off x="3050266" y="138213"/>
            <a:ext cx="0" cy="576000"/>
          </a:xfrm>
          <a:prstGeom prst="line">
            <a:avLst/>
          </a:prstGeom>
        </p:spPr>
        <p:style>
          <a:lnRef idx="1">
            <a:schemeClr val="dk1"/>
          </a:lnRef>
          <a:fillRef idx="0">
            <a:schemeClr val="dk1"/>
          </a:fillRef>
          <a:effectRef idx="0">
            <a:schemeClr val="dk1"/>
          </a:effectRef>
          <a:fontRef idx="minor">
            <a:schemeClr val="tx1"/>
          </a:fontRef>
        </p:style>
      </p:cxnSp>
      <p:sp>
        <p:nvSpPr>
          <p:cNvPr id="244" name="TextBox 243">
            <a:extLst>
              <a:ext uri="{FF2B5EF4-FFF2-40B4-BE49-F238E27FC236}">
                <a16:creationId xmlns:a16="http://schemas.microsoft.com/office/drawing/2014/main" id="{CCA458F1-8008-9FAE-4122-CE3AA24EB054}"/>
              </a:ext>
            </a:extLst>
          </p:cNvPr>
          <p:cNvSpPr txBox="1"/>
          <p:nvPr/>
        </p:nvSpPr>
        <p:spPr>
          <a:xfrm>
            <a:off x="3177201" y="160721"/>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Introduction to Nanotechnology</a:t>
            </a:r>
          </a:p>
        </p:txBody>
      </p:sp>
      <p:pic>
        <p:nvPicPr>
          <p:cNvPr id="1026" name="Picture 2" descr="What is nanotechnology? | HowStuffWorks">
            <a:extLst>
              <a:ext uri="{FF2B5EF4-FFF2-40B4-BE49-F238E27FC236}">
                <a16:creationId xmlns:a16="http://schemas.microsoft.com/office/drawing/2014/main" id="{698C9D14-4551-6516-7BCD-139F5F130F0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608539" y="361115"/>
            <a:ext cx="2207078" cy="2093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5" name="TextBox 254">
            <a:extLst>
              <a:ext uri="{FF2B5EF4-FFF2-40B4-BE49-F238E27FC236}">
                <a16:creationId xmlns:a16="http://schemas.microsoft.com/office/drawing/2014/main" id="{17165EA3-8F4C-3033-1156-323D8D047861}"/>
              </a:ext>
            </a:extLst>
          </p:cNvPr>
          <p:cNvSpPr txBox="1"/>
          <p:nvPr/>
        </p:nvSpPr>
        <p:spPr>
          <a:xfrm>
            <a:off x="2869880" y="1083001"/>
            <a:ext cx="6051446" cy="830997"/>
          </a:xfrm>
          <a:prstGeom prst="rect">
            <a:avLst/>
          </a:prstGeom>
          <a:noFill/>
        </p:spPr>
        <p:txBody>
          <a:bodyPr wrap="square">
            <a:spAutoFit/>
          </a:bodyPr>
          <a:lstStyle/>
          <a:p>
            <a:r>
              <a:rPr lang="en-PH" sz="4800" b="1" i="0" u="none" strike="noStrike" dirty="0">
                <a:solidFill>
                  <a:srgbClr val="000000"/>
                </a:solidFill>
                <a:effectLst/>
                <a:latin typeface="Amasis MT Pro" panose="02040504050005020304" pitchFamily="18" charset="0"/>
              </a:rPr>
              <a:t>What is Nanotech?</a:t>
            </a:r>
            <a:endParaRPr lang="en-PH" sz="4800" b="1" dirty="0">
              <a:latin typeface="Amasis MT Pro" panose="02040504050005020304" pitchFamily="18" charset="0"/>
            </a:endParaRPr>
          </a:p>
        </p:txBody>
      </p:sp>
      <p:sp>
        <p:nvSpPr>
          <p:cNvPr id="269" name="TextBox 268">
            <a:extLst>
              <a:ext uri="{FF2B5EF4-FFF2-40B4-BE49-F238E27FC236}">
                <a16:creationId xmlns:a16="http://schemas.microsoft.com/office/drawing/2014/main" id="{D3BC957B-3884-3A2B-8A1F-48BFE60DCE16}"/>
              </a:ext>
            </a:extLst>
          </p:cNvPr>
          <p:cNvSpPr txBox="1"/>
          <p:nvPr/>
        </p:nvSpPr>
        <p:spPr>
          <a:xfrm>
            <a:off x="2937861" y="2303955"/>
            <a:ext cx="6051446" cy="1200329"/>
          </a:xfrm>
          <a:prstGeom prst="rect">
            <a:avLst/>
          </a:prstGeom>
          <a:noFill/>
        </p:spPr>
        <p:txBody>
          <a:bodyPr wrap="square">
            <a:spAutoFit/>
          </a:bodyPr>
          <a:lstStyle/>
          <a:p>
            <a:pPr algn="just"/>
            <a:r>
              <a:rPr lang="en-US" b="1" i="1" u="none" strike="noStrike" dirty="0">
                <a:solidFill>
                  <a:srgbClr val="000000"/>
                </a:solidFill>
                <a:effectLst/>
                <a:latin typeface="Amasis MT Pro" panose="02040504050005020304" pitchFamily="18" charset="0"/>
              </a:rPr>
              <a:t>Nanotechnology</a:t>
            </a:r>
            <a:r>
              <a:rPr lang="en-US" i="0" u="none" strike="noStrike" dirty="0">
                <a:solidFill>
                  <a:srgbClr val="000000"/>
                </a:solidFill>
                <a:effectLst/>
                <a:latin typeface="Amasis MT Pro" panose="02040504050005020304" pitchFamily="18" charset="0"/>
              </a:rPr>
              <a:t> refers to the branch of science and engineering devoted to designing, producing, and using structures, devices, and systems by manipulating atoms and molecules at nanoscale.</a:t>
            </a:r>
            <a:endParaRPr lang="en-PH" dirty="0">
              <a:latin typeface="Amasis MT Pro" panose="02040504050005020304" pitchFamily="18" charset="0"/>
            </a:endParaRPr>
          </a:p>
        </p:txBody>
      </p:sp>
      <p:pic>
        <p:nvPicPr>
          <p:cNvPr id="1028" name="Picture 4" descr="Top 6 Nanotechnology Uses (Updated 2023)">
            <a:extLst>
              <a:ext uri="{FF2B5EF4-FFF2-40B4-BE49-F238E27FC236}">
                <a16:creationId xmlns:a16="http://schemas.microsoft.com/office/drawing/2014/main" id="{BB85C5D9-F584-3727-7871-B90B2FD9D659}"/>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11139" y="4082465"/>
            <a:ext cx="2222131" cy="2113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2" name="TextBox 271">
            <a:extLst>
              <a:ext uri="{FF2B5EF4-FFF2-40B4-BE49-F238E27FC236}">
                <a16:creationId xmlns:a16="http://schemas.microsoft.com/office/drawing/2014/main" id="{7A81AC99-1676-B723-6BDE-98024F7DAF0C}"/>
              </a:ext>
            </a:extLst>
          </p:cNvPr>
          <p:cNvSpPr txBox="1"/>
          <p:nvPr/>
        </p:nvSpPr>
        <p:spPr>
          <a:xfrm>
            <a:off x="5382871" y="4478279"/>
            <a:ext cx="5623676" cy="1477328"/>
          </a:xfrm>
          <a:prstGeom prst="rect">
            <a:avLst/>
          </a:prstGeom>
          <a:noFill/>
        </p:spPr>
        <p:txBody>
          <a:bodyPr wrap="square">
            <a:spAutoFit/>
          </a:bodyPr>
          <a:lstStyle/>
          <a:p>
            <a:pPr algn="just"/>
            <a:r>
              <a:rPr lang="en-US" u="none" strike="noStrike" dirty="0">
                <a:solidFill>
                  <a:srgbClr val="000000"/>
                </a:solidFill>
                <a:effectLst/>
                <a:latin typeface="Amasis MT Pro" panose="02040504050005020304" pitchFamily="18" charset="0"/>
              </a:rPr>
              <a:t>In the natural world, there are many examples of structures with one or more nanometer dimensions, and many technologies have incidentally involved such nanostructures for many years, but only recently has it been possible to do it intentionally.</a:t>
            </a:r>
            <a:endParaRPr lang="en-PH" dirty="0">
              <a:latin typeface="Amasis MT Pro" panose="02040504050005020304" pitchFamily="18" charset="0"/>
            </a:endParaRPr>
          </a:p>
        </p:txBody>
      </p:sp>
      <p:cxnSp>
        <p:nvCxnSpPr>
          <p:cNvPr id="274" name="Straight Connector 273">
            <a:extLst>
              <a:ext uri="{FF2B5EF4-FFF2-40B4-BE49-F238E27FC236}">
                <a16:creationId xmlns:a16="http://schemas.microsoft.com/office/drawing/2014/main" id="{51835319-9B30-0F18-2CA4-4FA17A5B144E}"/>
              </a:ext>
            </a:extLst>
          </p:cNvPr>
          <p:cNvCxnSpPr/>
          <p:nvPr/>
        </p:nvCxnSpPr>
        <p:spPr>
          <a:xfrm flipV="1">
            <a:off x="2748371" y="3707905"/>
            <a:ext cx="7738647"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8359B4FF-42EE-4525-A012-CBD0A7E2B83C}"/>
              </a:ext>
            </a:extLst>
          </p:cNvPr>
          <p:cNvGrpSpPr/>
          <p:nvPr/>
        </p:nvGrpSpPr>
        <p:grpSpPr>
          <a:xfrm>
            <a:off x="-1265478" y="7199"/>
            <a:ext cx="12230266" cy="6858000"/>
            <a:chOff x="1" y="45497"/>
            <a:chExt cx="12230266" cy="6858000"/>
          </a:xfrm>
        </p:grpSpPr>
        <p:sp>
          <p:nvSpPr>
            <p:cNvPr id="75" name="Rectangle 74">
              <a:extLst>
                <a:ext uri="{FF2B5EF4-FFF2-40B4-BE49-F238E27FC236}">
                  <a16:creationId xmlns:a16="http://schemas.microsoft.com/office/drawing/2014/main" id="{AA408769-B2F9-4D82-9C25-99E6CA0BF817}"/>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6" name="Freeform 10">
              <a:extLst>
                <a:ext uri="{FF2B5EF4-FFF2-40B4-BE49-F238E27FC236}">
                  <a16:creationId xmlns:a16="http://schemas.microsoft.com/office/drawing/2014/main" id="{274A4C30-212D-4E92-A6A4-62F34CFF0160}"/>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7" name="TextBox 76">
              <a:extLst>
                <a:ext uri="{FF2B5EF4-FFF2-40B4-BE49-F238E27FC236}">
                  <a16:creationId xmlns:a16="http://schemas.microsoft.com/office/drawing/2014/main" id="{5A04A9DC-1160-4552-A85E-004A771BEEDE}"/>
                </a:ext>
              </a:extLst>
            </p:cNvPr>
            <p:cNvSpPr txBox="1"/>
            <p:nvPr/>
          </p:nvSpPr>
          <p:spPr>
            <a:xfrm rot="16200000">
              <a:off x="10453284" y="3266620"/>
              <a:ext cx="3184634" cy="369332"/>
            </a:xfrm>
            <a:prstGeom prst="rect">
              <a:avLst/>
            </a:prstGeom>
            <a:noFill/>
          </p:spPr>
          <p:txBody>
            <a:bodyPr wrap="square" rtlCol="0">
              <a:spAutoFit/>
            </a:bodyPr>
            <a:lstStyle/>
            <a:p>
              <a:pPr algn="ctr"/>
              <a:r>
                <a:rPr lang="en-US" b="1" dirty="0">
                  <a:solidFill>
                    <a:srgbClr val="EAECEE"/>
                  </a:solidFill>
                  <a:latin typeface="BankGothic Md BT" panose="020B0807020203060204" pitchFamily="34" charset="0"/>
                  <a:cs typeface="Times New Roman" panose="02020603050405020304" pitchFamily="18" charset="0"/>
                </a:rPr>
                <a:t>history</a:t>
              </a:r>
              <a:endParaRPr lang="en-PH" b="1" dirty="0">
                <a:solidFill>
                  <a:srgbClr val="EAECEE"/>
                </a:solidFill>
                <a:latin typeface="BankGothic Md BT" panose="020B080702020306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70A01CA0-D570-4E70-9DAC-157B285ADEAC}"/>
              </a:ext>
            </a:extLst>
          </p:cNvPr>
          <p:cNvGrpSpPr/>
          <p:nvPr/>
        </p:nvGrpSpPr>
        <p:grpSpPr>
          <a:xfrm>
            <a:off x="-9762286" y="-1381"/>
            <a:ext cx="12220556" cy="6858000"/>
            <a:chOff x="1" y="45497"/>
            <a:chExt cx="12220556" cy="6858000"/>
          </a:xfrm>
        </p:grpSpPr>
        <p:sp>
          <p:nvSpPr>
            <p:cNvPr id="79" name="Rectangle 78">
              <a:extLst>
                <a:ext uri="{FF2B5EF4-FFF2-40B4-BE49-F238E27FC236}">
                  <a16:creationId xmlns:a16="http://schemas.microsoft.com/office/drawing/2014/main" id="{C78B506B-2B46-4188-B868-BAEFFE0B6509}"/>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0" name="Freeform 10">
              <a:extLst>
                <a:ext uri="{FF2B5EF4-FFF2-40B4-BE49-F238E27FC236}">
                  <a16:creationId xmlns:a16="http://schemas.microsoft.com/office/drawing/2014/main" id="{7D1F1247-6116-4DF0-9E03-F7F327AFFE7D}"/>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1" name="TextBox 80">
              <a:extLst>
                <a:ext uri="{FF2B5EF4-FFF2-40B4-BE49-F238E27FC236}">
                  <a16:creationId xmlns:a16="http://schemas.microsoft.com/office/drawing/2014/main" id="{DD1CEF98-55BA-4453-96DC-255C5AD930F9}"/>
                </a:ext>
              </a:extLst>
            </p:cNvPr>
            <p:cNvSpPr txBox="1"/>
            <p:nvPr/>
          </p:nvSpPr>
          <p:spPr>
            <a:xfrm rot="16200000">
              <a:off x="10474352" y="3323259"/>
              <a:ext cx="3184634" cy="307777"/>
            </a:xfrm>
            <a:prstGeom prst="rect">
              <a:avLst/>
            </a:prstGeom>
            <a:noFill/>
          </p:spPr>
          <p:txBody>
            <a:bodyPr wrap="square" rtlCol="0">
              <a:spAutoFit/>
            </a:bodyPr>
            <a:lstStyle/>
            <a:p>
              <a:pPr algn="ctr"/>
              <a:r>
                <a:rPr lang="en-US" sz="1400" b="1" dirty="0">
                  <a:solidFill>
                    <a:srgbClr val="EAECEE"/>
                  </a:solidFill>
                  <a:latin typeface="BankGothic Md BT" panose="020B0807020203060204" pitchFamily="34" charset="0"/>
                  <a:cs typeface="Times New Roman" panose="02020603050405020304" pitchFamily="18" charset="0"/>
                </a:rPr>
                <a:t>PRESENTATION</a:t>
              </a:r>
              <a:endParaRPr lang="en-PH" sz="1400" b="1" dirty="0">
                <a:solidFill>
                  <a:srgbClr val="EAECEE"/>
                </a:solidFill>
                <a:latin typeface="BankGothic Md BT" panose="020B0807020203060204" pitchFamily="34" charset="0"/>
                <a:cs typeface="Times New Roman" panose="02020603050405020304" pitchFamily="18" charset="0"/>
              </a:endParaRPr>
            </a:p>
          </p:txBody>
        </p:sp>
      </p:grpSp>
      <p:grpSp>
        <p:nvGrpSpPr>
          <p:cNvPr id="82" name="Group 81">
            <a:extLst>
              <a:ext uri="{FF2B5EF4-FFF2-40B4-BE49-F238E27FC236}">
                <a16:creationId xmlns:a16="http://schemas.microsoft.com/office/drawing/2014/main" id="{2E6110E6-B63E-4994-AD15-4D20C87791EB}"/>
              </a:ext>
            </a:extLst>
          </p:cNvPr>
          <p:cNvGrpSpPr/>
          <p:nvPr/>
        </p:nvGrpSpPr>
        <p:grpSpPr>
          <a:xfrm>
            <a:off x="-10079017" y="1399"/>
            <a:ext cx="12255996" cy="6858000"/>
            <a:chOff x="1" y="45497"/>
            <a:chExt cx="12255996" cy="6858000"/>
          </a:xfrm>
        </p:grpSpPr>
        <p:sp>
          <p:nvSpPr>
            <p:cNvPr id="83" name="Rectangle 82">
              <a:extLst>
                <a:ext uri="{FF2B5EF4-FFF2-40B4-BE49-F238E27FC236}">
                  <a16:creationId xmlns:a16="http://schemas.microsoft.com/office/drawing/2014/main" id="{F29D1C4B-E559-4DDE-8C0C-4CA53987F9CD}"/>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4" name="Freeform 10">
              <a:extLst>
                <a:ext uri="{FF2B5EF4-FFF2-40B4-BE49-F238E27FC236}">
                  <a16:creationId xmlns:a16="http://schemas.microsoft.com/office/drawing/2014/main" id="{441BBB16-E9A4-45BE-989A-A7FAC9730513}"/>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5" name="TextBox 84">
              <a:extLst>
                <a:ext uri="{FF2B5EF4-FFF2-40B4-BE49-F238E27FC236}">
                  <a16:creationId xmlns:a16="http://schemas.microsoft.com/office/drawing/2014/main" id="{B5655B36-C011-4D3D-8DC0-9A036A92B8A9}"/>
                </a:ext>
              </a:extLst>
            </p:cNvPr>
            <p:cNvSpPr txBox="1"/>
            <p:nvPr/>
          </p:nvSpPr>
          <p:spPr>
            <a:xfrm rot="16200000">
              <a:off x="10486709" y="3320810"/>
              <a:ext cx="3184634" cy="353943"/>
            </a:xfrm>
            <a:prstGeom prst="rect">
              <a:avLst/>
            </a:prstGeom>
            <a:noFill/>
          </p:spPr>
          <p:txBody>
            <a:bodyPr wrap="square" rtlCol="0">
              <a:spAutoFit/>
            </a:bodyPr>
            <a:lstStyle/>
            <a:p>
              <a:pPr algn="ctr"/>
              <a:r>
                <a:rPr lang="en-US" sz="1650" b="1" dirty="0">
                  <a:solidFill>
                    <a:srgbClr val="EAECEE"/>
                  </a:solidFill>
                  <a:latin typeface="BankGothic Md BT" panose="020B0807020203060204" pitchFamily="34" charset="0"/>
                  <a:cs typeface="Times New Roman" panose="02020603050405020304" pitchFamily="18" charset="0"/>
                </a:rPr>
                <a:t>SUMMARY</a:t>
              </a:r>
              <a:endParaRPr lang="en-PH" sz="1650" b="1" dirty="0">
                <a:solidFill>
                  <a:srgbClr val="EAECEE"/>
                </a:solidFill>
                <a:latin typeface="BankGothic Md BT" panose="020B0807020203060204" pitchFamily="34"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3E1E4B0D-B5D5-CAF9-D94D-3C07B182F577}"/>
              </a:ext>
            </a:extLst>
          </p:cNvPr>
          <p:cNvGrpSpPr/>
          <p:nvPr/>
        </p:nvGrpSpPr>
        <p:grpSpPr>
          <a:xfrm>
            <a:off x="-10409955" y="-4267"/>
            <a:ext cx="12236962" cy="6858000"/>
            <a:chOff x="1" y="45497"/>
            <a:chExt cx="12236962" cy="6858000"/>
          </a:xfrm>
        </p:grpSpPr>
        <p:sp>
          <p:nvSpPr>
            <p:cNvPr id="3" name="Rectangle 2">
              <a:extLst>
                <a:ext uri="{FF2B5EF4-FFF2-40B4-BE49-F238E27FC236}">
                  <a16:creationId xmlns:a16="http://schemas.microsoft.com/office/drawing/2014/main" id="{7FB0E2E9-5C87-7328-70BA-2E2F6817D87A}"/>
                </a:ext>
              </a:extLst>
            </p:cNvPr>
            <p:cNvSpPr/>
            <p:nvPr/>
          </p:nvSpPr>
          <p:spPr>
            <a:xfrm>
              <a:off x="1" y="45497"/>
              <a:ext cx="12192000" cy="6858000"/>
            </a:xfrm>
            <a:prstGeom prst="rect">
              <a:avLst/>
            </a:prstGeom>
            <a:solidFill>
              <a:srgbClr val="EC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Freeform 10">
              <a:extLst>
                <a:ext uri="{FF2B5EF4-FFF2-40B4-BE49-F238E27FC236}">
                  <a16:creationId xmlns:a16="http://schemas.microsoft.com/office/drawing/2014/main" id="{13250590-95E6-BF8E-FE05-DEC334CD5A75}"/>
                </a:ext>
              </a:extLst>
            </p:cNvPr>
            <p:cNvSpPr/>
            <p:nvPr/>
          </p:nvSpPr>
          <p:spPr>
            <a:xfrm>
              <a:off x="11359405" y="2656661"/>
              <a:ext cx="851338" cy="1635672"/>
            </a:xfrm>
            <a:custGeom>
              <a:avLst/>
              <a:gdLst>
                <a:gd name="connsiteX0" fmla="*/ 972207 w 993227"/>
                <a:gd name="connsiteY0" fmla="*/ 0 h 1902372"/>
                <a:gd name="connsiteX1" fmla="*/ 993227 w 993227"/>
                <a:gd name="connsiteY1" fmla="*/ 1039 h 1902372"/>
                <a:gd name="connsiteX2" fmla="*/ 993227 w 993227"/>
                <a:gd name="connsiteY2" fmla="*/ 1901334 h 1902372"/>
                <a:gd name="connsiteX3" fmla="*/ 972207 w 993227"/>
                <a:gd name="connsiteY3" fmla="*/ 1902372 h 1902372"/>
                <a:gd name="connsiteX4" fmla="*/ 0 w 993227"/>
                <a:gd name="connsiteY4" fmla="*/ 951186 h 1902372"/>
                <a:gd name="connsiteX5" fmla="*/ 972207 w 993227"/>
                <a:gd name="connsiteY5" fmla="*/ 0 h 190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27" h="1902372">
                  <a:moveTo>
                    <a:pt x="972207" y="0"/>
                  </a:moveTo>
                  <a:lnTo>
                    <a:pt x="993227" y="1039"/>
                  </a:lnTo>
                  <a:lnTo>
                    <a:pt x="993227" y="1901334"/>
                  </a:lnTo>
                  <a:lnTo>
                    <a:pt x="972207" y="1902372"/>
                  </a:lnTo>
                  <a:cubicBezTo>
                    <a:pt x="435272" y="1902372"/>
                    <a:pt x="0" y="1476512"/>
                    <a:pt x="0" y="951186"/>
                  </a:cubicBezTo>
                  <a:cubicBezTo>
                    <a:pt x="0" y="425860"/>
                    <a:pt x="435272" y="0"/>
                    <a:pt x="972207"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TextBox 4">
              <a:extLst>
                <a:ext uri="{FF2B5EF4-FFF2-40B4-BE49-F238E27FC236}">
                  <a16:creationId xmlns:a16="http://schemas.microsoft.com/office/drawing/2014/main" id="{542495F5-ED7C-8F0E-F49A-7C5F379E8E49}"/>
                </a:ext>
              </a:extLst>
            </p:cNvPr>
            <p:cNvSpPr txBox="1"/>
            <p:nvPr/>
          </p:nvSpPr>
          <p:spPr>
            <a:xfrm rot="16200000">
              <a:off x="10337639" y="3189982"/>
              <a:ext cx="3184634" cy="614014"/>
            </a:xfrm>
            <a:prstGeom prst="rect">
              <a:avLst/>
            </a:prstGeom>
            <a:noFill/>
          </p:spPr>
          <p:txBody>
            <a:bodyPr wrap="square" rtlCol="0">
              <a:spAutoFit/>
            </a:bodyPr>
            <a:lstStyle/>
            <a:p>
              <a:pPr algn="ctr"/>
              <a:r>
                <a:rPr lang="en-US" sz="1130" b="1" dirty="0">
                  <a:solidFill>
                    <a:srgbClr val="EAECEE"/>
                  </a:solidFill>
                  <a:latin typeface="BankGothic Md BT" panose="020B0807020203060204" pitchFamily="34" charset="0"/>
                  <a:cs typeface="Times New Roman" panose="02020603050405020304" pitchFamily="18" charset="0"/>
                </a:rPr>
                <a:t>Conclusion </a:t>
              </a:r>
            </a:p>
            <a:p>
              <a:pPr algn="ctr"/>
              <a:r>
                <a:rPr lang="en-US" sz="1130" b="1" dirty="0">
                  <a:solidFill>
                    <a:srgbClr val="EAECEE"/>
                  </a:solidFill>
                  <a:latin typeface="BankGothic Md BT" panose="020B0807020203060204" pitchFamily="34" charset="0"/>
                  <a:cs typeface="Times New Roman" panose="02020603050405020304" pitchFamily="18" charset="0"/>
                </a:rPr>
                <a:t>/</a:t>
              </a:r>
            </a:p>
            <a:p>
              <a:pPr algn="ctr"/>
              <a:r>
                <a:rPr lang="en-US" sz="1130" b="1" dirty="0">
                  <a:solidFill>
                    <a:srgbClr val="EAECEE"/>
                  </a:solidFill>
                  <a:latin typeface="BankGothic Md BT" panose="020B0807020203060204" pitchFamily="34" charset="0"/>
                  <a:cs typeface="Times New Roman" panose="02020603050405020304" pitchFamily="18" charset="0"/>
                </a:rPr>
                <a:t> RECOMMENDATION</a:t>
              </a:r>
              <a:endParaRPr lang="en-PH" sz="1130" b="1" dirty="0">
                <a:solidFill>
                  <a:srgbClr val="EAECEE"/>
                </a:solidFill>
                <a:latin typeface="BankGothic Md BT" panose="020B0807020203060204" pitchFamily="34" charset="0"/>
                <a:cs typeface="Times New Roman" panose="02020603050405020304" pitchFamily="18" charset="0"/>
              </a:endParaRPr>
            </a:p>
          </p:txBody>
        </p:sp>
      </p:grpSp>
      <p:cxnSp>
        <p:nvCxnSpPr>
          <p:cNvPr id="245" name="Straight Connector 244">
            <a:extLst>
              <a:ext uri="{FF2B5EF4-FFF2-40B4-BE49-F238E27FC236}">
                <a16:creationId xmlns:a16="http://schemas.microsoft.com/office/drawing/2014/main" id="{DB32DBB3-B7E0-4EB3-F0BE-E192DD5EC988}"/>
              </a:ext>
            </a:extLst>
          </p:cNvPr>
          <p:cNvCxnSpPr/>
          <p:nvPr/>
        </p:nvCxnSpPr>
        <p:spPr>
          <a:xfrm>
            <a:off x="2660900" y="206112"/>
            <a:ext cx="0" cy="576000"/>
          </a:xfrm>
          <a:prstGeom prst="line">
            <a:avLst/>
          </a:prstGeom>
        </p:spPr>
        <p:style>
          <a:lnRef idx="1">
            <a:schemeClr val="dk1"/>
          </a:lnRef>
          <a:fillRef idx="0">
            <a:schemeClr val="dk1"/>
          </a:fillRef>
          <a:effectRef idx="0">
            <a:schemeClr val="dk1"/>
          </a:effectRef>
          <a:fontRef idx="minor">
            <a:schemeClr val="tx1"/>
          </a:fontRef>
        </p:style>
      </p:cxnSp>
      <p:sp>
        <p:nvSpPr>
          <p:cNvPr id="246" name="TextBox 245">
            <a:extLst>
              <a:ext uri="{FF2B5EF4-FFF2-40B4-BE49-F238E27FC236}">
                <a16:creationId xmlns:a16="http://schemas.microsoft.com/office/drawing/2014/main" id="{A4AA9E41-A033-EE22-A2E3-BC7CD65C6560}"/>
              </a:ext>
            </a:extLst>
          </p:cNvPr>
          <p:cNvSpPr txBox="1"/>
          <p:nvPr/>
        </p:nvSpPr>
        <p:spPr>
          <a:xfrm>
            <a:off x="2787835" y="228620"/>
            <a:ext cx="6170048" cy="523220"/>
          </a:xfrm>
          <a:prstGeom prst="rect">
            <a:avLst/>
          </a:prstGeom>
          <a:noFill/>
        </p:spPr>
        <p:txBody>
          <a:bodyPr wrap="square" rtlCol="0">
            <a:spAutoFit/>
          </a:bodyPr>
          <a:lstStyle/>
          <a:p>
            <a:r>
              <a:rPr lang="en-PH" sz="2800" dirty="0">
                <a:latin typeface="Times New Roman" panose="02020603050405020304" pitchFamily="18" charset="0"/>
                <a:cs typeface="Times New Roman" panose="02020603050405020304" pitchFamily="18" charset="0"/>
              </a:rPr>
              <a:t>History of Nanotechnology</a:t>
            </a:r>
          </a:p>
        </p:txBody>
      </p:sp>
      <p:sp>
        <p:nvSpPr>
          <p:cNvPr id="248" name="TextBox 247">
            <a:extLst>
              <a:ext uri="{FF2B5EF4-FFF2-40B4-BE49-F238E27FC236}">
                <a16:creationId xmlns:a16="http://schemas.microsoft.com/office/drawing/2014/main" id="{6A3C0191-2F9C-968A-11A1-A2216CB3C8AC}"/>
              </a:ext>
            </a:extLst>
          </p:cNvPr>
          <p:cNvSpPr txBox="1"/>
          <p:nvPr/>
        </p:nvSpPr>
        <p:spPr>
          <a:xfrm>
            <a:off x="3627915" y="1098074"/>
            <a:ext cx="6051446" cy="5262979"/>
          </a:xfrm>
          <a:prstGeom prst="rect">
            <a:avLst/>
          </a:prstGeom>
          <a:noFill/>
        </p:spPr>
        <p:txBody>
          <a:bodyPr wrap="square">
            <a:spAutoFit/>
          </a:bodyPr>
          <a:lstStyle/>
          <a:p>
            <a:pPr algn="ctr"/>
            <a:r>
              <a:rPr lang="en-US" sz="4800" b="1" dirty="0">
                <a:solidFill>
                  <a:srgbClr val="000000"/>
                </a:solidFill>
                <a:latin typeface="Amasis MT Pro" panose="02040504050005020304" pitchFamily="18" charset="0"/>
              </a:rPr>
              <a:t>Examples of Discoveries and Developments Enabling Nanotechnology from Pre-modern Era to Modern Era</a:t>
            </a:r>
            <a:endParaRPr lang="en-PH" sz="4800" b="1" dirty="0">
              <a:latin typeface="Amasis MT Pro" panose="02040504050005020304" pitchFamily="18" charset="0"/>
            </a:endParaRPr>
          </a:p>
        </p:txBody>
      </p:sp>
      <p:pic>
        <p:nvPicPr>
          <p:cNvPr id="249" name="Picture 2" descr="Vintage Ancient Historical Background Stock Video - Download Video Clip Now  - Paper, Old, Old-fashioned - iStock">
            <a:extLst>
              <a:ext uri="{FF2B5EF4-FFF2-40B4-BE49-F238E27FC236}">
                <a16:creationId xmlns:a16="http://schemas.microsoft.com/office/drawing/2014/main" id="{B1AC6845-0786-974C-D386-2CC39A8909E9}"/>
              </a:ext>
            </a:extLst>
          </p:cNvPr>
          <p:cNvPicPr>
            <a:picLocks noChangeAspect="1" noChangeArrowheads="1"/>
          </p:cNvPicPr>
          <p:nvPr/>
        </p:nvPicPr>
        <p:blipFill rotWithShape="1">
          <a:blip r:embed="rId22">
            <a:alphaModFix/>
            <a:extLst>
              <a:ext uri="{28A0092B-C50C-407E-A947-70E740481C1C}">
                <a14:useLocalDpi xmlns:a14="http://schemas.microsoft.com/office/drawing/2010/main" val="0"/>
              </a:ext>
            </a:extLst>
          </a:blip>
          <a:srcRect t="64" b="64"/>
          <a:stretch/>
        </p:blipFill>
        <p:spPr bwMode="auto">
          <a:xfrm>
            <a:off x="-40380" y="-13848"/>
            <a:ext cx="12256297" cy="6885370"/>
          </a:xfrm>
          <a:prstGeom prst="roundRect">
            <a:avLst>
              <a:gd name="adj" fmla="val 1289"/>
            </a:avLst>
          </a:prstGeom>
          <a:noFill/>
          <a:extLst>
            <a:ext uri="{909E8E84-426E-40DD-AFC4-6F175D3DCCD1}">
              <a14:hiddenFill xmlns:a14="http://schemas.microsoft.com/office/drawing/2010/main">
                <a:solidFill>
                  <a:srgbClr val="FFFFFF"/>
                </a:solidFill>
              </a14:hiddenFill>
            </a:ext>
          </a:extLst>
        </p:spPr>
      </p:pic>
      <p:sp>
        <p:nvSpPr>
          <p:cNvPr id="251" name="TextBox 250">
            <a:extLst>
              <a:ext uri="{FF2B5EF4-FFF2-40B4-BE49-F238E27FC236}">
                <a16:creationId xmlns:a16="http://schemas.microsoft.com/office/drawing/2014/main" id="{58A9FDD7-637F-68B2-C653-AD373A920FFC}"/>
              </a:ext>
            </a:extLst>
          </p:cNvPr>
          <p:cNvSpPr txBox="1"/>
          <p:nvPr/>
        </p:nvSpPr>
        <p:spPr>
          <a:xfrm>
            <a:off x="5120077" y="1989021"/>
            <a:ext cx="2120835" cy="830997"/>
          </a:xfrm>
          <a:prstGeom prst="rect">
            <a:avLst/>
          </a:prstGeom>
          <a:noFill/>
        </p:spPr>
        <p:txBody>
          <a:bodyPr wrap="square" rtlCol="0">
            <a:spAutoFit/>
          </a:bodyPr>
          <a:lstStyle/>
          <a:p>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52" name="TextBox 251">
            <a:extLst>
              <a:ext uri="{FF2B5EF4-FFF2-40B4-BE49-F238E27FC236}">
                <a16:creationId xmlns:a16="http://schemas.microsoft.com/office/drawing/2014/main" id="{B141F2E2-7328-03E8-E276-8499F298B34C}"/>
              </a:ext>
            </a:extLst>
          </p:cNvPr>
          <p:cNvSpPr txBox="1"/>
          <p:nvPr/>
        </p:nvSpPr>
        <p:spPr>
          <a:xfrm>
            <a:off x="2647550" y="2919011"/>
            <a:ext cx="7229349" cy="1015663"/>
          </a:xfrm>
          <a:prstGeom prst="rect">
            <a:avLst/>
          </a:prstGeom>
          <a:noFill/>
        </p:spPr>
        <p:txBody>
          <a:bodyPr wrap="square" rtlCol="0">
            <a:spAutoFit/>
          </a:bodyPr>
          <a:lstStyle/>
          <a:p>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sp>
        <p:nvSpPr>
          <p:cNvPr id="254" name="TextBox 253">
            <a:extLst>
              <a:ext uri="{FF2B5EF4-FFF2-40B4-BE49-F238E27FC236}">
                <a16:creationId xmlns:a16="http://schemas.microsoft.com/office/drawing/2014/main" id="{359F16DB-11C9-4905-C495-D929C6D0C457}"/>
              </a:ext>
            </a:extLst>
          </p:cNvPr>
          <p:cNvSpPr txBox="1"/>
          <p:nvPr/>
        </p:nvSpPr>
        <p:spPr>
          <a:xfrm>
            <a:off x="2107111" y="4091005"/>
            <a:ext cx="8613226" cy="769441"/>
          </a:xfrm>
          <a:prstGeom prst="rect">
            <a:avLst/>
          </a:prstGeom>
          <a:noFill/>
        </p:spPr>
        <p:txBody>
          <a:bodyPr wrap="square" rtlCol="0">
            <a:spAutoFit/>
          </a:bodyPr>
          <a:lstStyle/>
          <a:p>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pic>
        <p:nvPicPr>
          <p:cNvPr id="3076" name="Picture 4" descr="Lycurgus Cup: A Piece of Ancient Roman Nanotechnology | Amusing Planet">
            <a:extLst>
              <a:ext uri="{FF2B5EF4-FFF2-40B4-BE49-F238E27FC236}">
                <a16:creationId xmlns:a16="http://schemas.microsoft.com/office/drawing/2014/main" id="{9F44F162-AC4A-244B-1E16-8346D7BDF98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2638725" y="3772990"/>
            <a:ext cx="3592749" cy="239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2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barn(inVertical)">
                                      <p:cBhvr>
                                        <p:cTn id="7" dur="500"/>
                                        <p:tgtEl>
                                          <p:spTgt spid="251"/>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54"/>
                                        </p:tgtEl>
                                        <p:attrNameLst>
                                          <p:attrName>style.visibility</p:attrName>
                                        </p:attrNameLst>
                                      </p:cBhvr>
                                      <p:to>
                                        <p:strVal val="visible"/>
                                      </p:to>
                                    </p:set>
                                    <p:animEffect transition="in" filter="barn(inVertical)">
                                      <p:cBhvr>
                                        <p:cTn id="10" dur="500"/>
                                        <p:tgtEl>
                                          <p:spTgt spid="254"/>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52"/>
                                        </p:tgtEl>
                                        <p:attrNameLst>
                                          <p:attrName>style.visibility</p:attrName>
                                        </p:attrNameLst>
                                      </p:cBhvr>
                                      <p:to>
                                        <p:strVal val="visible"/>
                                      </p:to>
                                    </p:set>
                                    <p:animEffect transition="in" filter="barn(inVertical)">
                                      <p:cBhvr>
                                        <p:cTn id="13"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52" grpId="0"/>
      <p:bldP spid="25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81" name="Straight Connector 280">
            <a:extLst>
              <a:ext uri="{FF2B5EF4-FFF2-40B4-BE49-F238E27FC236}">
                <a16:creationId xmlns:a16="http://schemas.microsoft.com/office/drawing/2014/main" id="{005CA864-DDC9-0DDF-896D-F839C2947404}"/>
              </a:ext>
            </a:extLst>
          </p:cNvPr>
          <p:cNvCxnSpPr>
            <a:cxnSpLocks/>
          </p:cNvCxnSpPr>
          <p:nvPr/>
        </p:nvCxnSpPr>
        <p:spPr>
          <a:xfrm>
            <a:off x="11144612" y="3429000"/>
            <a:ext cx="1047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75" name="Picture 2" descr="Vintage Ancient Historical Background Stock Video - Download Video Clip Now  - Paper, Old, Old-fashioned - iStock">
            <a:extLst>
              <a:ext uri="{FF2B5EF4-FFF2-40B4-BE49-F238E27FC236}">
                <a16:creationId xmlns:a16="http://schemas.microsoft.com/office/drawing/2014/main" id="{B30C80B5-CE0E-E9AE-1685-43AB24CE2FB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64" b="64"/>
          <a:stretch/>
        </p:blipFill>
        <p:spPr bwMode="auto">
          <a:xfrm>
            <a:off x="6571571" y="2144473"/>
            <a:ext cx="4573041" cy="2569054"/>
          </a:xfrm>
          <a:prstGeom prst="roundRect">
            <a:avLst>
              <a:gd name="adj" fmla="val 5643"/>
            </a:avLst>
          </a:prstGeom>
          <a:noFill/>
          <a:extLst>
            <a:ext uri="{909E8E84-426E-40DD-AFC4-6F175D3DCCD1}">
              <a14:hiddenFill xmlns:a14="http://schemas.microsoft.com/office/drawing/2010/main">
                <a:solidFill>
                  <a:srgbClr val="FFFFFF"/>
                </a:solidFill>
              </a14:hiddenFill>
            </a:ext>
          </a:extLst>
        </p:spPr>
      </p:pic>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pic>
        <p:nvPicPr>
          <p:cNvPr id="284" name="Picture 4" descr="Lycurgus Cup: A Piece of Ancient Roman Nanotechnology | Amusing Planet">
            <a:extLst>
              <a:ext uri="{FF2B5EF4-FFF2-40B4-BE49-F238E27FC236}">
                <a16:creationId xmlns:a16="http://schemas.microsoft.com/office/drawing/2014/main" id="{4B8EDA13-ED55-C52E-3F82-DEAB10B18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571" y="1906177"/>
            <a:ext cx="4573041" cy="3045646"/>
          </a:xfrm>
          <a:prstGeom prst="rect">
            <a:avLst/>
          </a:prstGeom>
          <a:noFill/>
          <a:extLst>
            <a:ext uri="{909E8E84-426E-40DD-AFC4-6F175D3DCCD1}">
              <a14:hiddenFill xmlns:a14="http://schemas.microsoft.com/office/drawing/2010/main">
                <a:solidFill>
                  <a:srgbClr val="FFFFFF"/>
                </a:solidFill>
              </a14:hiddenFill>
            </a:ext>
          </a:extLst>
        </p:spPr>
      </p:pic>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sp>
        <p:nvSpPr>
          <p:cNvPr id="279" name="TextBox 278">
            <a:extLst>
              <a:ext uri="{FF2B5EF4-FFF2-40B4-BE49-F238E27FC236}">
                <a16:creationId xmlns:a16="http://schemas.microsoft.com/office/drawing/2014/main" id="{AD5E6367-68F6-86B5-C7F7-8366F1636320}"/>
              </a:ext>
            </a:extLst>
          </p:cNvPr>
          <p:cNvSpPr txBox="1"/>
          <p:nvPr/>
        </p:nvSpPr>
        <p:spPr>
          <a:xfrm>
            <a:off x="116959" y="2368463"/>
            <a:ext cx="9284789"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4</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CENTURY…</a:t>
            </a:r>
            <a:endParaRPr lang="en-PH" sz="6000" spc="1500" dirty="0">
              <a:solidFill>
                <a:schemeClr val="bg1"/>
              </a:solidFill>
              <a:latin typeface="Pristina" panose="03060402040406080204" pitchFamily="66" charset="0"/>
            </a:endParaRPr>
          </a:p>
        </p:txBody>
      </p:sp>
      <p:sp>
        <p:nvSpPr>
          <p:cNvPr id="283" name="TextBox 282">
            <a:extLst>
              <a:ext uri="{FF2B5EF4-FFF2-40B4-BE49-F238E27FC236}">
                <a16:creationId xmlns:a16="http://schemas.microsoft.com/office/drawing/2014/main" id="{AAC2EE30-99B6-AC4E-9206-D22083BB933E}"/>
              </a:ext>
            </a:extLst>
          </p:cNvPr>
          <p:cNvSpPr txBox="1"/>
          <p:nvPr/>
        </p:nvSpPr>
        <p:spPr>
          <a:xfrm>
            <a:off x="839974" y="3855357"/>
            <a:ext cx="5103626" cy="2308324"/>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The Lycurgus Cup (Rome) is an example of dichroic glass; colloidal gold and silver in the glass allow it to look opaque green when lit from outside but translucent red when light shines through the inside. </a:t>
            </a:r>
            <a:endParaRPr lang="en-PH" sz="2400" dirty="0">
              <a:solidFill>
                <a:schemeClr val="bg1"/>
              </a:solidFill>
              <a:latin typeface="Amasis MT Pro" panose="02040504050005020304" pitchFamily="18" charset="0"/>
            </a:endParaRPr>
          </a:p>
        </p:txBody>
      </p:sp>
      <p:pic>
        <p:nvPicPr>
          <p:cNvPr id="285" name="Picture 284">
            <a:extLst>
              <a:ext uri="{FF2B5EF4-FFF2-40B4-BE49-F238E27FC236}">
                <a16:creationId xmlns:a16="http://schemas.microsoft.com/office/drawing/2014/main" id="{93129415-4462-7C5C-D57A-D76B61B99572}"/>
              </a:ext>
            </a:extLst>
          </p:cNvPr>
          <p:cNvPicPr>
            <a:picLocks noChangeAspect="1"/>
          </p:cNvPicPr>
          <p:nvPr/>
        </p:nvPicPr>
        <p:blipFill>
          <a:blip r:embed="rId5"/>
          <a:stretch>
            <a:fillRect/>
          </a:stretch>
        </p:blipFill>
        <p:spPr>
          <a:xfrm>
            <a:off x="947289" y="7364684"/>
            <a:ext cx="3558838" cy="3140151"/>
          </a:xfrm>
          <a:prstGeom prst="roundRect">
            <a:avLst>
              <a:gd name="adj" fmla="val 9344"/>
            </a:avLst>
          </a:prstGeom>
        </p:spPr>
      </p:pic>
      <p:sp>
        <p:nvSpPr>
          <p:cNvPr id="286" name="TextBox 285">
            <a:extLst>
              <a:ext uri="{FF2B5EF4-FFF2-40B4-BE49-F238E27FC236}">
                <a16:creationId xmlns:a16="http://schemas.microsoft.com/office/drawing/2014/main" id="{F83BFF8B-5265-0BA7-4B12-D1136F56E582}"/>
              </a:ext>
            </a:extLst>
          </p:cNvPr>
          <p:cNvSpPr txBox="1"/>
          <p:nvPr/>
        </p:nvSpPr>
        <p:spPr>
          <a:xfrm>
            <a:off x="12324272" y="2362216"/>
            <a:ext cx="10549904"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9</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 7</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CENTURY…</a:t>
            </a:r>
            <a:endParaRPr lang="en-PH" sz="6000" spc="1500" dirty="0">
              <a:solidFill>
                <a:schemeClr val="bg1"/>
              </a:solidFill>
              <a:latin typeface="Pristina" panose="03060402040406080204" pitchFamily="66" charset="0"/>
            </a:endParaRPr>
          </a:p>
        </p:txBody>
      </p:sp>
      <p:sp>
        <p:nvSpPr>
          <p:cNvPr id="287" name="TextBox 286">
            <a:extLst>
              <a:ext uri="{FF2B5EF4-FFF2-40B4-BE49-F238E27FC236}">
                <a16:creationId xmlns:a16="http://schemas.microsoft.com/office/drawing/2014/main" id="{F42D77B8-5FDE-7B4B-0294-1163B10337B0}"/>
              </a:ext>
            </a:extLst>
          </p:cNvPr>
          <p:cNvSpPr txBox="1"/>
          <p:nvPr/>
        </p:nvSpPr>
        <p:spPr>
          <a:xfrm>
            <a:off x="-5311040" y="4040023"/>
            <a:ext cx="5103626" cy="1938992"/>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Glowing, glittering “luster” ceramic glazes used in the Islamic world, and later in Europe, contained silver or copper or other metallic nanoparticles. </a:t>
            </a:r>
            <a:endParaRPr lang="en-PH" sz="2400" dirty="0">
              <a:solidFill>
                <a:schemeClr val="bg1"/>
              </a:solidFill>
              <a:latin typeface="Amasis MT Pro" panose="02040504050005020304" pitchFamily="18" charset="0"/>
            </a:endParaRPr>
          </a:p>
        </p:txBody>
      </p:sp>
    </p:spTree>
    <p:extLst>
      <p:ext uri="{BB962C8B-B14F-4D97-AF65-F5344CB8AC3E}">
        <p14:creationId xmlns:p14="http://schemas.microsoft.com/office/powerpoint/2010/main" val="2202419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6"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81" name="Straight Connector 280">
            <a:extLst>
              <a:ext uri="{FF2B5EF4-FFF2-40B4-BE49-F238E27FC236}">
                <a16:creationId xmlns:a16="http://schemas.microsoft.com/office/drawing/2014/main" id="{005CA864-DDC9-0DDF-896D-F839C2947404}"/>
              </a:ext>
            </a:extLst>
          </p:cNvPr>
          <p:cNvCxnSpPr>
            <a:cxnSpLocks/>
          </p:cNvCxnSpPr>
          <p:nvPr/>
        </p:nvCxnSpPr>
        <p:spPr>
          <a:xfrm>
            <a:off x="0" y="342900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75" name="Picture 2" descr="Vintage Ancient Historical Background Stock Video - Download Video Clip Now  - Paper, Old, Old-fashioned - iStock">
            <a:extLst>
              <a:ext uri="{FF2B5EF4-FFF2-40B4-BE49-F238E27FC236}">
                <a16:creationId xmlns:a16="http://schemas.microsoft.com/office/drawing/2014/main" id="{B30C80B5-CE0E-E9AE-1685-43AB24CE2FB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64" b="64"/>
          <a:stretch/>
        </p:blipFill>
        <p:spPr bwMode="auto">
          <a:xfrm>
            <a:off x="-4769457" y="2035291"/>
            <a:ext cx="4573041" cy="2569054"/>
          </a:xfrm>
          <a:prstGeom prst="roundRect">
            <a:avLst>
              <a:gd name="adj" fmla="val 5643"/>
            </a:avLst>
          </a:prstGeom>
          <a:noFill/>
          <a:extLst>
            <a:ext uri="{909E8E84-426E-40DD-AFC4-6F175D3DCCD1}">
              <a14:hiddenFill xmlns:a14="http://schemas.microsoft.com/office/drawing/2010/main">
                <a:solidFill>
                  <a:srgbClr val="FFFFFF"/>
                </a:solidFill>
              </a14:hiddenFill>
            </a:ext>
          </a:extLst>
        </p:spPr>
      </p:pic>
      <p:sp>
        <p:nvSpPr>
          <p:cNvPr id="276" name="TextBox 275">
            <a:extLst>
              <a:ext uri="{FF2B5EF4-FFF2-40B4-BE49-F238E27FC236}">
                <a16:creationId xmlns:a16="http://schemas.microsoft.com/office/drawing/2014/main" id="{7E61A320-8961-25B3-06F6-AE01C0FB7770}"/>
              </a:ext>
            </a:extLst>
          </p:cNvPr>
          <p:cNvSpPr txBox="1"/>
          <p:nvPr/>
        </p:nvSpPr>
        <p:spPr>
          <a:xfrm>
            <a:off x="4980377" y="-3306879"/>
            <a:ext cx="2120835" cy="830997"/>
          </a:xfrm>
          <a:prstGeom prst="rect">
            <a:avLst/>
          </a:prstGeom>
          <a:noFill/>
        </p:spPr>
        <p:txBody>
          <a:bodyPr wrap="square" rtlCol="0">
            <a:spAutoFit/>
          </a:bodyPr>
          <a:lstStyle/>
          <a:p>
            <a:pPr algn="just"/>
            <a:r>
              <a:rPr lang="en-US" sz="4800" spc="2000" dirty="0">
                <a:latin typeface="Pristina" panose="03060402040406080204" pitchFamily="66" charset="0"/>
              </a:rPr>
              <a:t>THE</a:t>
            </a:r>
            <a:endParaRPr lang="en-PH" sz="6600" spc="2000" dirty="0">
              <a:latin typeface="Pristina" panose="03060402040406080204" pitchFamily="66" charset="0"/>
            </a:endParaRPr>
          </a:p>
        </p:txBody>
      </p:sp>
      <p:sp>
        <p:nvSpPr>
          <p:cNvPr id="277" name="TextBox 276">
            <a:extLst>
              <a:ext uri="{FF2B5EF4-FFF2-40B4-BE49-F238E27FC236}">
                <a16:creationId xmlns:a16="http://schemas.microsoft.com/office/drawing/2014/main" id="{E018D1CB-4B71-6E40-BA55-5AE531DBD8DA}"/>
              </a:ext>
            </a:extLst>
          </p:cNvPr>
          <p:cNvSpPr txBox="1"/>
          <p:nvPr/>
        </p:nvSpPr>
        <p:spPr>
          <a:xfrm>
            <a:off x="2507850" y="-2376889"/>
            <a:ext cx="7229349" cy="1015663"/>
          </a:xfrm>
          <a:prstGeom prst="rect">
            <a:avLst/>
          </a:prstGeom>
          <a:noFill/>
        </p:spPr>
        <p:txBody>
          <a:bodyPr wrap="square" rtlCol="0">
            <a:spAutoFit/>
          </a:bodyPr>
          <a:lstStyle/>
          <a:p>
            <a:pPr algn="just"/>
            <a:r>
              <a:rPr lang="en-US" sz="6000" spc="2000" dirty="0">
                <a:latin typeface="Pristina" panose="03060402040406080204" pitchFamily="66" charset="0"/>
              </a:rPr>
              <a:t>HISTORY OF</a:t>
            </a:r>
            <a:endParaRPr lang="en-PH" sz="8000" spc="2000" dirty="0">
              <a:latin typeface="Pristina" panose="03060402040406080204" pitchFamily="66" charset="0"/>
            </a:endParaRPr>
          </a:p>
        </p:txBody>
      </p:sp>
      <p:pic>
        <p:nvPicPr>
          <p:cNvPr id="284" name="Picture 4" descr="Lycurgus Cup: A Piece of Ancient Roman Nanotechnology | Amusing Planet">
            <a:extLst>
              <a:ext uri="{FF2B5EF4-FFF2-40B4-BE49-F238E27FC236}">
                <a16:creationId xmlns:a16="http://schemas.microsoft.com/office/drawing/2014/main" id="{4B8EDA13-ED55-C52E-3F82-DEAB10B18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901" y="1796995"/>
            <a:ext cx="4573041" cy="3045646"/>
          </a:xfrm>
          <a:prstGeom prst="rect">
            <a:avLst/>
          </a:prstGeom>
          <a:noFill/>
          <a:extLst>
            <a:ext uri="{909E8E84-426E-40DD-AFC4-6F175D3DCCD1}">
              <a14:hiddenFill xmlns:a14="http://schemas.microsoft.com/office/drawing/2010/main">
                <a:solidFill>
                  <a:srgbClr val="FFFFFF"/>
                </a:solidFill>
              </a14:hiddenFill>
            </a:ext>
          </a:extLst>
        </p:spPr>
      </p:pic>
      <p:sp>
        <p:nvSpPr>
          <p:cNvPr id="278" name="TextBox 277">
            <a:extLst>
              <a:ext uri="{FF2B5EF4-FFF2-40B4-BE49-F238E27FC236}">
                <a16:creationId xmlns:a16="http://schemas.microsoft.com/office/drawing/2014/main" id="{EB4EF161-3E10-A5D0-10F4-8542485F46BD}"/>
              </a:ext>
            </a:extLst>
          </p:cNvPr>
          <p:cNvSpPr txBox="1"/>
          <p:nvPr/>
        </p:nvSpPr>
        <p:spPr>
          <a:xfrm>
            <a:off x="1967411" y="-1204895"/>
            <a:ext cx="8613226" cy="769441"/>
          </a:xfrm>
          <a:prstGeom prst="rect">
            <a:avLst/>
          </a:prstGeom>
          <a:noFill/>
        </p:spPr>
        <p:txBody>
          <a:bodyPr wrap="square" rtlCol="0">
            <a:spAutoFit/>
          </a:bodyPr>
          <a:lstStyle/>
          <a:p>
            <a:pPr algn="just"/>
            <a:r>
              <a:rPr lang="en-US" sz="4400" spc="2000" dirty="0">
                <a:latin typeface="Pristina" panose="03060402040406080204" pitchFamily="66" charset="0"/>
              </a:rPr>
              <a:t>NANOTECHNOLOGY</a:t>
            </a:r>
            <a:endParaRPr lang="en-PH" sz="6000" spc="2000" dirty="0">
              <a:latin typeface="Pristina" panose="03060402040406080204" pitchFamily="66" charset="0"/>
            </a:endParaRPr>
          </a:p>
        </p:txBody>
      </p:sp>
      <p:sp>
        <p:nvSpPr>
          <p:cNvPr id="279" name="TextBox 278">
            <a:extLst>
              <a:ext uri="{FF2B5EF4-FFF2-40B4-BE49-F238E27FC236}">
                <a16:creationId xmlns:a16="http://schemas.microsoft.com/office/drawing/2014/main" id="{AD5E6367-68F6-86B5-C7F7-8366F1636320}"/>
              </a:ext>
            </a:extLst>
          </p:cNvPr>
          <p:cNvSpPr txBox="1"/>
          <p:nvPr/>
        </p:nvSpPr>
        <p:spPr>
          <a:xfrm>
            <a:off x="-11333513" y="2259281"/>
            <a:ext cx="9284789"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4</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CENTURY…</a:t>
            </a:r>
            <a:endParaRPr lang="en-PH" sz="6000" spc="1500" dirty="0">
              <a:solidFill>
                <a:schemeClr val="bg1"/>
              </a:solidFill>
              <a:latin typeface="Pristina" panose="03060402040406080204" pitchFamily="66" charset="0"/>
            </a:endParaRPr>
          </a:p>
        </p:txBody>
      </p:sp>
      <p:sp>
        <p:nvSpPr>
          <p:cNvPr id="283" name="TextBox 282">
            <a:extLst>
              <a:ext uri="{FF2B5EF4-FFF2-40B4-BE49-F238E27FC236}">
                <a16:creationId xmlns:a16="http://schemas.microsoft.com/office/drawing/2014/main" id="{AAC2EE30-99B6-AC4E-9206-D22083BB933E}"/>
              </a:ext>
            </a:extLst>
          </p:cNvPr>
          <p:cNvSpPr txBox="1"/>
          <p:nvPr/>
        </p:nvSpPr>
        <p:spPr>
          <a:xfrm>
            <a:off x="-10610498" y="3746175"/>
            <a:ext cx="5103626" cy="2308324"/>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The Lycurgus Cup (Rome) is an example of dichroic glass; colloidal gold and silver in the glass allow it to look opaque green when lit from outside but translucent red when light shines through the inside. </a:t>
            </a:r>
            <a:endParaRPr lang="en-PH" sz="2400" dirty="0">
              <a:solidFill>
                <a:schemeClr val="bg1"/>
              </a:solidFill>
              <a:latin typeface="Amasis MT Pro" panose="02040504050005020304" pitchFamily="18" charset="0"/>
            </a:endParaRPr>
          </a:p>
        </p:txBody>
      </p:sp>
      <p:pic>
        <p:nvPicPr>
          <p:cNvPr id="9" name="Picture 8">
            <a:extLst>
              <a:ext uri="{FF2B5EF4-FFF2-40B4-BE49-F238E27FC236}">
                <a16:creationId xmlns:a16="http://schemas.microsoft.com/office/drawing/2014/main" id="{7CA047CF-C4DE-2DA4-521D-47F30CE00381}"/>
              </a:ext>
            </a:extLst>
          </p:cNvPr>
          <p:cNvPicPr>
            <a:picLocks noChangeAspect="1"/>
          </p:cNvPicPr>
          <p:nvPr/>
        </p:nvPicPr>
        <p:blipFill>
          <a:blip r:embed="rId5"/>
          <a:stretch>
            <a:fillRect/>
          </a:stretch>
        </p:blipFill>
        <p:spPr>
          <a:xfrm>
            <a:off x="1148535" y="3058848"/>
            <a:ext cx="3558838" cy="3140151"/>
          </a:xfrm>
          <a:prstGeom prst="roundRect">
            <a:avLst>
              <a:gd name="adj" fmla="val 9344"/>
            </a:avLst>
          </a:prstGeom>
        </p:spPr>
      </p:pic>
      <p:sp>
        <p:nvSpPr>
          <p:cNvPr id="10" name="TextBox 9">
            <a:extLst>
              <a:ext uri="{FF2B5EF4-FFF2-40B4-BE49-F238E27FC236}">
                <a16:creationId xmlns:a16="http://schemas.microsoft.com/office/drawing/2014/main" id="{F36ABE20-E3E6-1039-7AB2-5EE454F8478C}"/>
              </a:ext>
            </a:extLst>
          </p:cNvPr>
          <p:cNvSpPr txBox="1"/>
          <p:nvPr/>
        </p:nvSpPr>
        <p:spPr>
          <a:xfrm>
            <a:off x="218179" y="1650338"/>
            <a:ext cx="10549904" cy="769441"/>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9</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 7</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CENTURY…</a:t>
            </a:r>
            <a:endParaRPr lang="en-PH" sz="6000" spc="1500" dirty="0">
              <a:solidFill>
                <a:schemeClr val="bg1"/>
              </a:solidFill>
              <a:latin typeface="Pristina" panose="03060402040406080204" pitchFamily="66" charset="0"/>
            </a:endParaRPr>
          </a:p>
        </p:txBody>
      </p:sp>
      <p:sp>
        <p:nvSpPr>
          <p:cNvPr id="11" name="TextBox 10">
            <a:extLst>
              <a:ext uri="{FF2B5EF4-FFF2-40B4-BE49-F238E27FC236}">
                <a16:creationId xmlns:a16="http://schemas.microsoft.com/office/drawing/2014/main" id="{B0D76E25-1BB7-E79E-C3A3-633213E1F43A}"/>
              </a:ext>
            </a:extLst>
          </p:cNvPr>
          <p:cNvSpPr txBox="1"/>
          <p:nvPr/>
        </p:nvSpPr>
        <p:spPr>
          <a:xfrm>
            <a:off x="6682082" y="4132529"/>
            <a:ext cx="5103626" cy="1938992"/>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Glowing, glittering “luster” ceramic glazes used in the Islamic world, and later in Europe, contained silver or copper or other metallic nanoparticles. </a:t>
            </a:r>
            <a:endParaRPr lang="en-PH" sz="2400" dirty="0">
              <a:solidFill>
                <a:schemeClr val="bg1"/>
              </a:solidFill>
              <a:latin typeface="Amasis MT Pro" panose="02040504050005020304" pitchFamily="18" charset="0"/>
            </a:endParaRPr>
          </a:p>
        </p:txBody>
      </p:sp>
      <p:sp>
        <p:nvSpPr>
          <p:cNvPr id="12" name="TextBox 11">
            <a:extLst>
              <a:ext uri="{FF2B5EF4-FFF2-40B4-BE49-F238E27FC236}">
                <a16:creationId xmlns:a16="http://schemas.microsoft.com/office/drawing/2014/main" id="{05AD2C48-1D47-9433-A6ED-522A3421B9AF}"/>
              </a:ext>
            </a:extLst>
          </p:cNvPr>
          <p:cNvSpPr txBox="1"/>
          <p:nvPr/>
        </p:nvSpPr>
        <p:spPr>
          <a:xfrm>
            <a:off x="273195" y="-1543450"/>
            <a:ext cx="6264508" cy="1446550"/>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6</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 15</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CENTURIES…</a:t>
            </a:r>
            <a:endParaRPr lang="en-PH" sz="6000" spc="1500" dirty="0">
              <a:solidFill>
                <a:schemeClr val="bg1"/>
              </a:solidFill>
              <a:latin typeface="Pristina" panose="03060402040406080204" pitchFamily="66" charset="0"/>
            </a:endParaRPr>
          </a:p>
        </p:txBody>
      </p:sp>
      <p:sp>
        <p:nvSpPr>
          <p:cNvPr id="13" name="TextBox 12">
            <a:extLst>
              <a:ext uri="{FF2B5EF4-FFF2-40B4-BE49-F238E27FC236}">
                <a16:creationId xmlns:a16="http://schemas.microsoft.com/office/drawing/2014/main" id="{37B38CE7-B302-E667-D6D3-A348FFA466C4}"/>
              </a:ext>
            </a:extLst>
          </p:cNvPr>
          <p:cNvSpPr txBox="1"/>
          <p:nvPr/>
        </p:nvSpPr>
        <p:spPr>
          <a:xfrm>
            <a:off x="6274024" y="6864746"/>
            <a:ext cx="6264508" cy="1446550"/>
          </a:xfrm>
          <a:prstGeom prst="rect">
            <a:avLst/>
          </a:prstGeom>
          <a:noFill/>
        </p:spPr>
        <p:txBody>
          <a:bodyPr wrap="square" rtlCol="0">
            <a:spAutoFit/>
          </a:bodyPr>
          <a:lstStyle/>
          <a:p>
            <a:pPr algn="just"/>
            <a:r>
              <a:rPr lang="en-US" sz="4400" spc="1500" dirty="0">
                <a:solidFill>
                  <a:schemeClr val="bg1"/>
                </a:solidFill>
                <a:latin typeface="Pristina" panose="03060402040406080204" pitchFamily="66" charset="0"/>
              </a:rPr>
              <a:t>IN 13</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 18</a:t>
            </a:r>
            <a:r>
              <a:rPr lang="en-US" sz="4400" spc="1500" baseline="30000" dirty="0">
                <a:solidFill>
                  <a:schemeClr val="bg1"/>
                </a:solidFill>
                <a:latin typeface="Pristina" panose="03060402040406080204" pitchFamily="66" charset="0"/>
              </a:rPr>
              <a:t>TH</a:t>
            </a:r>
            <a:r>
              <a:rPr lang="en-US" sz="4400" spc="1500" dirty="0">
                <a:solidFill>
                  <a:schemeClr val="bg1"/>
                </a:solidFill>
                <a:latin typeface="Pristina" panose="03060402040406080204" pitchFamily="66" charset="0"/>
              </a:rPr>
              <a:t>  CENTURIES…</a:t>
            </a:r>
            <a:endParaRPr lang="en-PH" sz="6000" spc="1500" dirty="0">
              <a:solidFill>
                <a:schemeClr val="bg1"/>
              </a:solidFill>
              <a:latin typeface="Pristina" panose="03060402040406080204" pitchFamily="66" charset="0"/>
            </a:endParaRPr>
          </a:p>
        </p:txBody>
      </p:sp>
      <p:pic>
        <p:nvPicPr>
          <p:cNvPr id="14" name="Picture 2" descr="Category:South rose window of Notre-Dame de Paris - Wikimedia Commons">
            <a:extLst>
              <a:ext uri="{FF2B5EF4-FFF2-40B4-BE49-F238E27FC236}">
                <a16:creationId xmlns:a16="http://schemas.microsoft.com/office/drawing/2014/main" id="{DB479B6E-03D2-37E6-2DBC-3CE5EB2B53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30996" y="7002379"/>
            <a:ext cx="2749247" cy="2845411"/>
          </a:xfrm>
          <a:prstGeom prst="roundRect">
            <a:avLst>
              <a:gd name="adj" fmla="val 18120"/>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C0CDFEA-8DB7-845D-7BF7-DB072DC90971}"/>
              </a:ext>
            </a:extLst>
          </p:cNvPr>
          <p:cNvSpPr txBox="1"/>
          <p:nvPr/>
        </p:nvSpPr>
        <p:spPr>
          <a:xfrm>
            <a:off x="-5454223" y="1495685"/>
            <a:ext cx="5447348" cy="2308324"/>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Vibrant stained glass windows in European cathedrals owed their rich colors to nanoparticles of gold chloride and other metal oxides and chlorides; gold nanoparticles also acted as photocatalytic air purifiers.</a:t>
            </a:r>
            <a:endParaRPr lang="en-PH" sz="2400" dirty="0">
              <a:solidFill>
                <a:schemeClr val="bg1"/>
              </a:solidFill>
              <a:latin typeface="Amasis MT Pro" panose="02040504050005020304" pitchFamily="18" charset="0"/>
            </a:endParaRPr>
          </a:p>
        </p:txBody>
      </p:sp>
      <p:sp>
        <p:nvSpPr>
          <p:cNvPr id="16" name="TextBox 15">
            <a:extLst>
              <a:ext uri="{FF2B5EF4-FFF2-40B4-BE49-F238E27FC236}">
                <a16:creationId xmlns:a16="http://schemas.microsoft.com/office/drawing/2014/main" id="{4702E007-6745-E3B6-9C98-FCDDCC279DC3}"/>
              </a:ext>
            </a:extLst>
          </p:cNvPr>
          <p:cNvSpPr txBox="1"/>
          <p:nvPr/>
        </p:nvSpPr>
        <p:spPr>
          <a:xfrm>
            <a:off x="12379266" y="2692924"/>
            <a:ext cx="5987058" cy="2308324"/>
          </a:xfrm>
          <a:prstGeom prst="rect">
            <a:avLst/>
          </a:prstGeom>
          <a:noFill/>
        </p:spPr>
        <p:txBody>
          <a:bodyPr wrap="square" rtlCol="0">
            <a:spAutoFit/>
          </a:bodyPr>
          <a:lstStyle/>
          <a:p>
            <a:pPr algn="just"/>
            <a:r>
              <a:rPr lang="en-US" sz="2400" dirty="0">
                <a:solidFill>
                  <a:schemeClr val="bg1"/>
                </a:solidFill>
                <a:latin typeface="Amasis MT Pro" panose="02040504050005020304" pitchFamily="18" charset="0"/>
              </a:rPr>
              <a:t>“Damascus” saber blades contained carbon nanotubes and cementite nanowires an ultrahigh-carbon steel formulation that gave them strength, resilience, the ability to hold a keen edge, and a visible moiré pattern in the steel that give the blades their name.</a:t>
            </a:r>
            <a:endParaRPr lang="en-PH" sz="2400" dirty="0">
              <a:solidFill>
                <a:schemeClr val="bg1"/>
              </a:solidFill>
              <a:latin typeface="Amasis MT Pro" panose="02040504050005020304" pitchFamily="18" charset="0"/>
            </a:endParaRPr>
          </a:p>
        </p:txBody>
      </p:sp>
      <p:pic>
        <p:nvPicPr>
          <p:cNvPr id="17" name="Picture 4" descr="Damascus steel: the forgotten metal used to forge some of the world's most  amazing blades">
            <a:extLst>
              <a:ext uri="{FF2B5EF4-FFF2-40B4-BE49-F238E27FC236}">
                <a16:creationId xmlns:a16="http://schemas.microsoft.com/office/drawing/2014/main" id="{4222D4BC-E513-A379-0E12-A25EDD832C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33317" y="-3170474"/>
            <a:ext cx="4401156" cy="2518611"/>
          </a:xfrm>
          <a:prstGeom prst="roundRect">
            <a:avLst>
              <a:gd name="adj" fmla="val 8387"/>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25D3CA85-D410-9F01-181B-1EBBD256B913}"/>
              </a:ext>
            </a:extLst>
          </p:cNvPr>
          <p:cNvCxnSpPr>
            <a:cxnSpLocks/>
          </p:cNvCxnSpPr>
          <p:nvPr/>
        </p:nvCxnSpPr>
        <p:spPr>
          <a:xfrm flipV="1">
            <a:off x="5710990" y="7002379"/>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24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barn(inVertical)">
                                      <p:cBhvr>
                                        <p:cTn id="7" dur="500"/>
                                        <p:tgtEl>
                                          <p:spTgt spid="276"/>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78"/>
                                        </p:tgtEl>
                                        <p:attrNameLst>
                                          <p:attrName>style.visibility</p:attrName>
                                        </p:attrNameLst>
                                      </p:cBhvr>
                                      <p:to>
                                        <p:strVal val="visible"/>
                                      </p:to>
                                    </p:set>
                                    <p:animEffect transition="in" filter="barn(inVertical)">
                                      <p:cBhvr>
                                        <p:cTn id="10" dur="500"/>
                                        <p:tgtEl>
                                          <p:spTgt spid="278"/>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277"/>
                                        </p:tgtEl>
                                        <p:attrNameLst>
                                          <p:attrName>style.visibility</p:attrName>
                                        </p:attrNameLst>
                                      </p:cBhvr>
                                      <p:to>
                                        <p:strVal val="visible"/>
                                      </p:to>
                                    </p:set>
                                    <p:animEffect transition="in" filter="barn(inVertical)">
                                      <p:cBhvr>
                                        <p:cTn id="1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5325</TotalTime>
  <Words>13535</Words>
  <Application>Microsoft Office PowerPoint</Application>
  <PresentationFormat>Widescreen</PresentationFormat>
  <Paragraphs>2013</Paragraphs>
  <Slides>40</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40</vt:i4>
      </vt:variant>
    </vt:vector>
  </HeadingPairs>
  <TitlesOfParts>
    <vt:vector size="57" baseType="lpstr">
      <vt:lpstr>Abadi</vt:lpstr>
      <vt:lpstr>Amasis MT Pro</vt:lpstr>
      <vt:lpstr>Amasis MT Pro Black</vt:lpstr>
      <vt:lpstr>Amasis MT Pro Medium</vt:lpstr>
      <vt:lpstr>Arial</vt:lpstr>
      <vt:lpstr>BankGothic Md BT</vt:lpstr>
      <vt:lpstr>Bauhaus 93</vt:lpstr>
      <vt:lpstr>Bernard MT Condensed</vt:lpstr>
      <vt:lpstr>Calibri</vt:lpstr>
      <vt:lpstr>Calibri Light</vt:lpstr>
      <vt:lpstr>Castellar</vt:lpstr>
      <vt:lpstr>Garamond</vt:lpstr>
      <vt:lpstr>Georgia Pro Cond Semibold</vt:lpstr>
      <vt:lpstr>Pristina</vt:lpstr>
      <vt:lpstr>Stencil</vt:lpstr>
      <vt:lpstr>Times New Roman</vt:lpstr>
      <vt:lpstr>Office Theme</vt:lpstr>
      <vt:lpstr>NANOTECHNOLOGY</vt:lpstr>
      <vt:lpstr>NANOTECHNOLOGY</vt:lpstr>
      <vt:lpstr>NANOTECHNOLOGY</vt:lpstr>
      <vt:lpstr>NANOTECHNOLOGY</vt:lpstr>
      <vt:lpstr>NANOTECHNOLOGY</vt:lpstr>
      <vt:lpstr>NANOTECHNOLOGY</vt:lpstr>
      <vt:lpstr>NANOTECHNOLOGY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NANOTECHNOLOGY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Christian Joshua Ramos</cp:lastModifiedBy>
  <cp:revision>180</cp:revision>
  <dcterms:created xsi:type="dcterms:W3CDTF">2011-01-19T16:17:20Z</dcterms:created>
  <dcterms:modified xsi:type="dcterms:W3CDTF">2023-05-31T17:44:06Z</dcterms:modified>
</cp:coreProperties>
</file>